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10971" r:id="rId2"/>
    <p:sldId id="2282" r:id="rId3"/>
    <p:sldId id="2146847693" r:id="rId4"/>
    <p:sldId id="2146847646" r:id="rId5"/>
    <p:sldId id="2146847694" r:id="rId6"/>
    <p:sldId id="2146847695" r:id="rId7"/>
    <p:sldId id="64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89"/>
    <a:srgbClr val="E0E6E6"/>
    <a:srgbClr val="A5A5A5"/>
    <a:srgbClr val="5D42AD"/>
    <a:srgbClr val="5C6E1E"/>
    <a:srgbClr val="A5BB68"/>
    <a:srgbClr val="D8D2FF"/>
    <a:srgbClr val="C00000"/>
    <a:srgbClr val="7584F3"/>
    <a:srgbClr val="392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0"/>
    <p:restoredTop sz="94687"/>
  </p:normalViewPr>
  <p:slideViewPr>
    <p:cSldViewPr snapToGrid="0" snapToObjects="1">
      <p:cViewPr varScale="1">
        <p:scale>
          <a:sx n="151" d="100"/>
          <a:sy n="15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14-470A-9AB4-421FD06B3DF5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14-470A-9AB4-421FD06B3DF5}"/>
              </c:ext>
            </c:extLst>
          </c:dPt>
          <c:cat>
            <c:strRef>
              <c:f>Sheet1!$A$2:$A$3</c:f>
              <c:strCache>
                <c:ptCount val="2"/>
                <c:pt idx="0">
                  <c:v>Monthly</c:v>
                </c:pt>
                <c:pt idx="1">
                  <c:v>Not Monthly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14-470A-9AB4-421FD06B3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B47-4834-9F88-2F964F0865A9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47-4834-9F88-2F964F0865A9}"/>
              </c:ext>
            </c:extLst>
          </c:dPt>
          <c:cat>
            <c:strRef>
              <c:f>Sheet1!$A$2:$A$3</c:f>
              <c:strCache>
                <c:ptCount val="2"/>
                <c:pt idx="0">
                  <c:v>Aspirational</c:v>
                </c:pt>
                <c:pt idx="1">
                  <c:v>Necessity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7-4834-9F88-2F964F0865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90A-EE42-92FE-EB7BE577F6E5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90A-EE42-92FE-EB7BE577F6E5}"/>
              </c:ext>
            </c:extLst>
          </c:dPt>
          <c:cat>
            <c:strRef>
              <c:f>Sheet1!$A$2:$A$3</c:f>
              <c:strCache>
                <c:ptCount val="2"/>
                <c:pt idx="0">
                  <c:v>Aspirational</c:v>
                </c:pt>
                <c:pt idx="1">
                  <c:v>Necessity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0A-EE42-92FE-EB7BE577F6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42860497739649"/>
          <c:y val="4.8528276666062235E-2"/>
          <c:w val="0.78457139502260353"/>
          <c:h val="0.9029434466678755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80BDC6">
                <a:alpha val="50196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816914187399568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096-5140-A4C1-8C2A18ED9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&lt;= 26</c:v>
                </c:pt>
                <c:pt idx="1">
                  <c:v>27-28</c:v>
                </c:pt>
                <c:pt idx="2">
                  <c:v>29-30</c:v>
                </c:pt>
                <c:pt idx="3">
                  <c:v>31-32</c:v>
                </c:pt>
                <c:pt idx="4">
                  <c:v>&gt;32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0.23</c:v>
                </c:pt>
                <c:pt idx="1">
                  <c:v>0.19</c:v>
                </c:pt>
                <c:pt idx="2">
                  <c:v>0.11</c:v>
                </c:pt>
                <c:pt idx="3">
                  <c:v>0.13</c:v>
                </c:pt>
                <c:pt idx="4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6-5140-A4C1-8C2A18ED9D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2016836159"/>
        <c:axId val="2016829503"/>
      </c:barChart>
      <c:catAx>
        <c:axId val="20168361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16829503"/>
        <c:crosses val="autoZero"/>
        <c:auto val="1"/>
        <c:lblAlgn val="ctr"/>
        <c:lblOffset val="100"/>
        <c:noMultiLvlLbl val="0"/>
      </c:catAx>
      <c:valAx>
        <c:axId val="201682950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0168361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50" b="1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5E2CD-BB1C-B140-AECE-8D9E444DB6F1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7067E-6151-D444-AB97-CAEA0448D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0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2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6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9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8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7067E-6151-D444-AB97-CAEA0448DD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1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BE3D-CBA0-1FAF-401E-187422FAB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3A45D-5760-0388-900A-F43DD4B4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411B4-618B-BC20-22B8-576967D9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F5E17-4882-4290-8316-B252A6FB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88472-D925-CA34-4597-640F805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4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43A5-5558-7D8C-7B7E-5145D65E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44536-9BF9-3D93-9704-91F5B7937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3261-D190-BB49-996E-1F0E1D4F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C115-40A6-463F-B113-E17BD333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07126-2A22-BEBA-9FDB-78C33E34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28B0C-D25E-FB6C-2C07-A462121AB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C9B24-81F3-B285-7689-E7DE573A0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57B1B-4CA6-AEE5-D83B-53C76052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B7E6D-CF30-FDCE-55EC-6F8F016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5010-E5DC-052B-63AD-E5B8BA6B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6100-7C50-587B-19FC-11A68481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18C6-48BE-9A24-7FE0-8315539D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D5F6-75D0-E429-8813-1AB9D052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4695-0E5F-D967-520F-5010FC2E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FC96-8C9F-0507-B51D-D45C5955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C748-45B4-9F09-BA99-9A72F7F5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E4C1-5E1B-2D0B-5624-4A5C998B8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C1A36-2B2C-23BD-F113-806AF763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C5626-4E90-3DAA-7678-4B907186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1BCC-9659-8E59-5CE6-FDF80BF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0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DA93-D61F-990A-9B5A-9D77118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A056-6C7F-25F1-9EF4-CE6FB5B9B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E5DC6-00DD-B690-D437-7BE17AB66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1D9F7-57CC-33CE-3124-D9E02431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2042E-AD07-DB89-D6C0-432410A8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84334-2008-F2F4-FB56-1AC5EF3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944A-A858-9DAD-7080-8B349BB2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21CFC-2AE3-0F29-D725-594B9DB21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EA991-56C6-0C54-943C-7CA37EF8E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1E673-1C72-0DC9-6E9C-AC18BE047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CD180-D91B-276D-FB07-4638189FE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1CFD5-5501-20A8-04A2-31E12FF7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6625A-DEB0-84C4-D0DD-6C457E17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EC94E-14F7-D713-22B7-6EA20B2A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BA5D-5E34-CC94-41AF-8954A4D2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33548-CC54-3F2F-D5A2-F93A3EA2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A085C-0821-4E67-A8BE-3AF06340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F5B8-2FB3-DD34-3D67-BBEE7B49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7EA4B-7280-33D1-A02A-F54C42E8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E97FF-9FC1-807B-15C1-25160B44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28368-67F3-8B1B-2BEE-403F3AD8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BE40-94A1-38E7-AA57-68FC11C9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E379-7ECE-1BC0-D73D-15940A78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5EC5-62AD-5915-0C03-1AFF767FD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40719-4DBC-DAD4-A087-3F5AE746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72FDA-D7BF-8E45-66F4-A96366A0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2BEB-9BDB-47EE-CB11-8017260B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2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2D9E-BE23-E82F-52C7-C66BE919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5718C-85E1-C880-EC6F-188DC6EA4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B8FA-0274-5960-0D44-18F1AAE2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C09F0-AE8E-8D1C-CE03-B3CFEC59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08D62-EF17-48EE-4ABE-D4C38628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3B1A4-C760-DF21-346B-572D6640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DFF93-AD90-61FC-F53B-4A98D582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A997-2D67-F2C9-B0DB-E78B00895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4AC4-45CF-AD0B-8EBC-4A612617B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C46F-FB2C-A08D-621A-CD32D4C71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FAF8-80F5-B78C-4F43-1DFDF2802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5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microsoft.com/office/2007/relationships/hdphoto" Target="../media/hdphoto3.wdp"/><Relationship Id="rId18" Type="http://schemas.microsoft.com/office/2007/relationships/hdphoto" Target="../media/hdphoto6.wdp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microsoft.com/office/2007/relationships/hdphoto" Target="../media/hdphoto7.wdp"/><Relationship Id="rId7" Type="http://schemas.openxmlformats.org/officeDocument/2006/relationships/chart" Target="../charts/chart1.xml"/><Relationship Id="rId12" Type="http://schemas.openxmlformats.org/officeDocument/2006/relationships/image" Target="../media/image30.png"/><Relationship Id="rId17" Type="http://schemas.microsoft.com/office/2007/relationships/hdphoto" Target="../media/hdphoto5.wdp"/><Relationship Id="rId25" Type="http://schemas.microsoft.com/office/2007/relationships/hdphoto" Target="../media/hdphoto9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microsoft.com/office/2007/relationships/hdphoto" Target="../media/hdphoto2.wdp"/><Relationship Id="rId24" Type="http://schemas.openxmlformats.org/officeDocument/2006/relationships/image" Target="../media/image35.png"/><Relationship Id="rId5" Type="http://schemas.openxmlformats.org/officeDocument/2006/relationships/image" Target="../media/image27.jpeg"/><Relationship Id="rId15" Type="http://schemas.microsoft.com/office/2007/relationships/hdphoto" Target="../media/hdphoto4.wdp"/><Relationship Id="rId23" Type="http://schemas.microsoft.com/office/2007/relationships/hdphoto" Target="../media/hdphoto8.wdp"/><Relationship Id="rId10" Type="http://schemas.openxmlformats.org/officeDocument/2006/relationships/image" Target="../media/image29.png"/><Relationship Id="rId19" Type="http://schemas.openxmlformats.org/officeDocument/2006/relationships/chart" Target="../charts/chart4.xml"/><Relationship Id="rId4" Type="http://schemas.openxmlformats.org/officeDocument/2006/relationships/image" Target="../media/image26.jpeg"/><Relationship Id="rId9" Type="http://schemas.openxmlformats.org/officeDocument/2006/relationships/chart" Target="../charts/chart3.xml"/><Relationship Id="rId14" Type="http://schemas.openxmlformats.org/officeDocument/2006/relationships/image" Target="../media/image31.png"/><Relationship Id="rId22" Type="http://schemas.openxmlformats.org/officeDocument/2006/relationships/image" Target="../media/image34.png"/><Relationship Id="rId27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stomer strategy foundation: Search, Experience and Credence (SEC)  analysis determines how customers buy | Rutgers Business School">
            <a:extLst>
              <a:ext uri="{FF2B5EF4-FFF2-40B4-BE49-F238E27FC236}">
                <a16:creationId xmlns:a16="http://schemas.microsoft.com/office/drawing/2014/main" id="{7674BC37-3F55-476E-87E2-662408F6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" t="67" r="19882" b="1"/>
          <a:stretch/>
        </p:blipFill>
        <p:spPr bwMode="auto">
          <a:xfrm>
            <a:off x="0" y="1"/>
            <a:ext cx="12226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839143-C27F-4BCC-8BC2-9299CD28A8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ADCDF-7FCD-46D4-8DC1-98162159FD62}"/>
              </a:ext>
            </a:extLst>
          </p:cNvPr>
          <p:cNvSpPr/>
          <p:nvPr/>
        </p:nvSpPr>
        <p:spPr>
          <a:xfrm>
            <a:off x="1526" y="1"/>
            <a:ext cx="121904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D847-CE7A-40B9-9892-D59E49686814}"/>
              </a:ext>
            </a:extLst>
          </p:cNvPr>
          <p:cNvSpPr txBox="1"/>
          <p:nvPr/>
        </p:nvSpPr>
        <p:spPr>
          <a:xfrm>
            <a:off x="2520550" y="5228926"/>
            <a:ext cx="34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Presentation to CEO on 2022.07.05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D93EC-CD27-4C51-AA89-FC3D72C3C800}"/>
              </a:ext>
            </a:extLst>
          </p:cNvPr>
          <p:cNvSpPr/>
          <p:nvPr/>
        </p:nvSpPr>
        <p:spPr>
          <a:xfrm>
            <a:off x="276364" y="3836909"/>
            <a:ext cx="7977620" cy="132343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Insurance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3824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330371"/>
              </p:ext>
            </p:extLst>
          </p:nvPr>
        </p:nvGraphicFramePr>
        <p:xfrm>
          <a:off x="0" y="0"/>
          <a:ext cx="12192000" cy="69680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891122359"/>
                    </a:ext>
                  </a:extLst>
                </a:gridCol>
              </a:tblGrid>
              <a:tr h="7454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PRESENTATION AGENDAS</a:t>
                      </a:r>
                      <a:endParaRPr lang="th-TH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40209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AGENDAS</a:t>
                      </a:r>
                      <a:endParaRPr lang="th-TH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10313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Profile comparison between customers and non-customers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09972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Education &amp; financial security </a:t>
                      </a: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comparison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64685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Travel signals and how it impact customers who have insurance.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31325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Threats and opportunities for our company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999919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Executive summary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5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3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6FE5CB82-1D21-72A0-0F27-45B87547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DDCAE-B88B-4A01-6CC1-36FB20A69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5" y="1204339"/>
            <a:ext cx="11895202" cy="521528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612658" cy="697962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are customers who purchase insurance different from those who haven’t in terms of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BBBEB-0B41-4D14-A8AD-2A085D52F017}"/>
              </a:ext>
            </a:extLst>
          </p:cNvPr>
          <p:cNvSpPr/>
          <p:nvPr/>
        </p:nvSpPr>
        <p:spPr>
          <a:xfrm>
            <a:off x="6135756" y="3846444"/>
            <a:ext cx="5867400" cy="2523067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845962-EB22-44F5-B33A-ACC8FC6E3E53}"/>
              </a:ext>
            </a:extLst>
          </p:cNvPr>
          <p:cNvGrpSpPr/>
          <p:nvPr/>
        </p:nvGrpSpPr>
        <p:grpSpPr>
          <a:xfrm>
            <a:off x="6269772" y="3911503"/>
            <a:ext cx="5599369" cy="2336962"/>
            <a:chOff x="6450364" y="4577631"/>
            <a:chExt cx="5160654" cy="21150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8455C0C-138A-4060-B8A4-9F9C20DD01FF}"/>
                </a:ext>
              </a:extLst>
            </p:cNvPr>
            <p:cNvSpPr/>
            <p:nvPr/>
          </p:nvSpPr>
          <p:spPr>
            <a:xfrm>
              <a:off x="6450364" y="4628300"/>
              <a:ext cx="5160654" cy="2064411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4CE07D2-ACF4-4F77-877F-75DD05BCD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" b="54352" l="1525" r="97205">
                          <a14:foregroundMark x1="19568" y1="41852" x2="19568" y2="41852"/>
                          <a14:foregroundMark x1="11944" y1="45093" x2="11944" y2="45093"/>
                          <a14:foregroundMark x1="8259" y1="53148" x2="8259" y2="53148"/>
                          <a14:foregroundMark x1="5210" y1="47222" x2="5210" y2="47222"/>
                          <a14:foregroundMark x1="26938" y1="53796" x2="26938" y2="53796"/>
                          <a14:foregroundMark x1="31766" y1="54352" x2="31766" y2="54352"/>
                          <a14:foregroundMark x1="39644" y1="52222" x2="39644" y2="52222"/>
                          <a14:foregroundMark x1="62262" y1="51852" x2="62262" y2="51852"/>
                          <a14:foregroundMark x1="73825" y1="52593" x2="73825" y2="52593"/>
                          <a14:foregroundMark x1="82592" y1="41574" x2="82592" y2="41574"/>
                          <a14:foregroundMark x1="97205" y1="47407" x2="97205" y2="47407"/>
                          <a14:foregroundMark x1="92376" y1="52222" x2="92376" y2="52222"/>
                          <a14:foregroundMark x1="1525" y1="49444" x2="1525" y2="49444"/>
                          <a14:foregroundMark x1="72173" y1="2222" x2="72173" y2="2222"/>
                        </a14:backgroundRemoval>
                      </a14:imgEffect>
                    </a14:imgLayer>
                  </a14:imgProps>
                </a:ext>
              </a:extLst>
            </a:blip>
            <a:srcRect b="44196"/>
            <a:stretch/>
          </p:blipFill>
          <p:spPr>
            <a:xfrm>
              <a:off x="8528382" y="4577631"/>
              <a:ext cx="809182" cy="61967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197ED0-3C5D-4443-BA91-719C3A86FB47}"/>
              </a:ext>
            </a:extLst>
          </p:cNvPr>
          <p:cNvGrpSpPr/>
          <p:nvPr/>
        </p:nvGrpSpPr>
        <p:grpSpPr>
          <a:xfrm>
            <a:off x="6135756" y="4616107"/>
            <a:ext cx="5867400" cy="923579"/>
            <a:chOff x="-378324" y="1316616"/>
            <a:chExt cx="6601434" cy="92357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7B3253-FED0-48B6-BA72-866AFAFE303F}"/>
                </a:ext>
              </a:extLst>
            </p:cNvPr>
            <p:cNvSpPr/>
            <p:nvPr/>
          </p:nvSpPr>
          <p:spPr>
            <a:xfrm>
              <a:off x="-378324" y="1316616"/>
              <a:ext cx="66014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WHO ARE CUSTOMERS THAT BUY  TRAVEL INSURANCE?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2BFCD1-7BA0-4A8E-AF44-372846CFB79B}"/>
                </a:ext>
              </a:extLst>
            </p:cNvPr>
            <p:cNvSpPr/>
            <p:nvPr/>
          </p:nvSpPr>
          <p:spPr>
            <a:xfrm>
              <a:off x="-30971" y="1602576"/>
              <a:ext cx="6103300" cy="63761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  who are First jobber/Middle age </a:t>
              </a:r>
              <a:r>
                <a:rPr lang="en-US" sz="1400" b="1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(AGE &lt;=26 &amp;  AGE &gt; 32)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 who have </a:t>
              </a:r>
              <a:r>
                <a:rPr lang="en-US" sz="1400" b="1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MID - LARGE</a:t>
              </a: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family 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25EF545-B901-56A0-59CD-09A2C7D4CFDA}"/>
              </a:ext>
            </a:extLst>
          </p:cNvPr>
          <p:cNvGrpSpPr/>
          <p:nvPr/>
        </p:nvGrpSpPr>
        <p:grpSpPr>
          <a:xfrm rot="20700000">
            <a:off x="8759225" y="2419365"/>
            <a:ext cx="490496" cy="271522"/>
            <a:chOff x="5904335" y="928227"/>
            <a:chExt cx="400134" cy="271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4" name="Chevron 123">
              <a:extLst>
                <a:ext uri="{FF2B5EF4-FFF2-40B4-BE49-F238E27FC236}">
                  <a16:creationId xmlns:a16="http://schemas.microsoft.com/office/drawing/2014/main" id="{073969AD-5F09-09A1-FC56-0507443498CB}"/>
                </a:ext>
              </a:extLst>
            </p:cNvPr>
            <p:cNvSpPr/>
            <p:nvPr/>
          </p:nvSpPr>
          <p:spPr>
            <a:xfrm>
              <a:off x="5904335" y="929547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5" name="Chevron 124">
              <a:extLst>
                <a:ext uri="{FF2B5EF4-FFF2-40B4-BE49-F238E27FC236}">
                  <a16:creationId xmlns:a16="http://schemas.microsoft.com/office/drawing/2014/main" id="{350277A9-E0F9-9B63-0738-18BBCB12DE59}"/>
                </a:ext>
              </a:extLst>
            </p:cNvPr>
            <p:cNvSpPr/>
            <p:nvPr/>
          </p:nvSpPr>
          <p:spPr>
            <a:xfrm>
              <a:off x="6033636" y="928783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6" name="Chevron 125">
              <a:extLst>
                <a:ext uri="{FF2B5EF4-FFF2-40B4-BE49-F238E27FC236}">
                  <a16:creationId xmlns:a16="http://schemas.microsoft.com/office/drawing/2014/main" id="{A2BBDFA3-B463-B952-7E36-53F23BC0CB18}"/>
                </a:ext>
              </a:extLst>
            </p:cNvPr>
            <p:cNvSpPr/>
            <p:nvPr/>
          </p:nvSpPr>
          <p:spPr>
            <a:xfrm>
              <a:off x="6162936" y="928227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BBC399F-3BA2-7D19-6106-81FBEEFFC80C}"/>
              </a:ext>
            </a:extLst>
          </p:cNvPr>
          <p:cNvGrpSpPr/>
          <p:nvPr/>
        </p:nvGrpSpPr>
        <p:grpSpPr>
          <a:xfrm>
            <a:off x="6444486" y="5539686"/>
            <a:ext cx="5273749" cy="505796"/>
            <a:chOff x="6543876" y="5579442"/>
            <a:chExt cx="5273749" cy="505796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468DA2-29CA-1EDA-242F-883663D20633}"/>
                </a:ext>
              </a:extLst>
            </p:cNvPr>
            <p:cNvSpPr/>
            <p:nvPr/>
          </p:nvSpPr>
          <p:spPr>
            <a:xfrm>
              <a:off x="6801747" y="5673815"/>
              <a:ext cx="5015878" cy="356806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  Having </a:t>
              </a:r>
              <a:r>
                <a:rPr lang="en-US" sz="1200" b="1" dirty="0">
                  <a:solidFill>
                    <a:srgbClr val="FFFF00"/>
                  </a:solidFill>
                </a:rPr>
                <a:t>CHRONIC DISEASES</a:t>
              </a:r>
              <a:r>
                <a:rPr lang="en-US" sz="1200" dirty="0"/>
                <a:t> </a:t>
              </a:r>
              <a:r>
                <a:rPr lang="en-US" sz="1200" u="sng" dirty="0">
                  <a:solidFill>
                    <a:schemeClr val="bg1"/>
                  </a:solidFill>
                </a:rPr>
                <a:t>doesn’t increase the chance</a:t>
              </a:r>
              <a:r>
                <a:rPr lang="en-US" sz="1200" dirty="0">
                  <a:solidFill>
                    <a:schemeClr val="bg1"/>
                  </a:solidFill>
                </a:rPr>
                <a:t> of customer buying </a:t>
              </a:r>
              <a:r>
                <a:rPr lang="en-US" sz="1200" dirty="0"/>
                <a:t>travel insurance </a:t>
              </a:r>
            </a:p>
          </p:txBody>
        </p:sp>
        <p:pic>
          <p:nvPicPr>
            <p:cNvPr id="59" name="Picture 2" descr="File:Light Bulb or Idea Flat Icon Vector.svg - Wikimedia Commons">
              <a:extLst>
                <a:ext uri="{FF2B5EF4-FFF2-40B4-BE49-F238E27FC236}">
                  <a16:creationId xmlns:a16="http://schemas.microsoft.com/office/drawing/2014/main" id="{5298EE47-1363-4A15-82C8-F7251D75D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876" y="5579442"/>
              <a:ext cx="376353" cy="5057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CFBDCA-BB9A-E9F8-25FD-83D9E06FC6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51147" r="40795" b="39926"/>
          <a:stretch/>
        </p:blipFill>
        <p:spPr>
          <a:xfrm>
            <a:off x="4792126" y="1627108"/>
            <a:ext cx="1122218" cy="47717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69A0AE-4859-7075-956D-1D32A5266FBC}"/>
              </a:ext>
            </a:extLst>
          </p:cNvPr>
          <p:cNvSpPr/>
          <p:nvPr/>
        </p:nvSpPr>
        <p:spPr>
          <a:xfrm>
            <a:off x="4938668" y="2181504"/>
            <a:ext cx="1062387" cy="1280167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8F9F2-8541-7318-0F6D-CBAE33422C2D}"/>
              </a:ext>
            </a:extLst>
          </p:cNvPr>
          <p:cNvSpPr/>
          <p:nvPr/>
        </p:nvSpPr>
        <p:spPr>
          <a:xfrm>
            <a:off x="736973" y="2181504"/>
            <a:ext cx="1062387" cy="1280167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7B3D4F-5A33-56B9-6B6E-6E50A2E05F4D}"/>
              </a:ext>
            </a:extLst>
          </p:cNvPr>
          <p:cNvGrpSpPr/>
          <p:nvPr/>
        </p:nvGrpSpPr>
        <p:grpSpPr>
          <a:xfrm>
            <a:off x="3151208" y="5430051"/>
            <a:ext cx="374573" cy="219270"/>
            <a:chOff x="3161841" y="5244029"/>
            <a:chExt cx="374573" cy="219270"/>
          </a:xfr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67FDB9-DBED-9334-B624-6965464D87BD}"/>
                </a:ext>
              </a:extLst>
            </p:cNvPr>
            <p:cNvSpPr/>
            <p:nvPr/>
          </p:nvSpPr>
          <p:spPr>
            <a:xfrm>
              <a:off x="3161841" y="5244029"/>
              <a:ext cx="374573" cy="88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14148C-8040-2847-14B7-B6E9B4618437}"/>
                </a:ext>
              </a:extLst>
            </p:cNvPr>
            <p:cNvSpPr/>
            <p:nvPr/>
          </p:nvSpPr>
          <p:spPr>
            <a:xfrm>
              <a:off x="3161841" y="5375164"/>
              <a:ext cx="374573" cy="88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5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8CF9546C-B79D-DD67-0BC3-EBA7218C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0ACA5E4-5300-0C92-B529-0BF5E72CC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1" y="918586"/>
            <a:ext cx="11892710" cy="446224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612658" cy="697962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Education &amp; Financial Security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chance of customers buying travel insurance? 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BBBEB-0B41-4D14-A8AD-2A085D52F017}"/>
              </a:ext>
            </a:extLst>
          </p:cNvPr>
          <p:cNvSpPr/>
          <p:nvPr/>
        </p:nvSpPr>
        <p:spPr>
          <a:xfrm>
            <a:off x="165001" y="5444164"/>
            <a:ext cx="11879999" cy="1367306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7B3253-FED0-48B6-BA72-866AFAFE303F}"/>
              </a:ext>
            </a:extLst>
          </p:cNvPr>
          <p:cNvSpPr/>
          <p:nvPr/>
        </p:nvSpPr>
        <p:spPr>
          <a:xfrm>
            <a:off x="4194649" y="6009468"/>
            <a:ext cx="400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those who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for the government sector,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select those who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graduated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 the chances of buying travel insurance.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7DC0A-669B-DD95-C896-6E67574FBBA9}"/>
              </a:ext>
            </a:extLst>
          </p:cNvPr>
          <p:cNvSpPr/>
          <p:nvPr/>
        </p:nvSpPr>
        <p:spPr>
          <a:xfrm>
            <a:off x="6365164" y="1309904"/>
            <a:ext cx="5593878" cy="112156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1308B-B541-55AA-385A-740FE58E5A61}"/>
              </a:ext>
            </a:extLst>
          </p:cNvPr>
          <p:cNvSpPr/>
          <p:nvPr/>
        </p:nvSpPr>
        <p:spPr>
          <a:xfrm>
            <a:off x="266896" y="3388395"/>
            <a:ext cx="5829102" cy="94283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357B60-5A8D-A82C-83FD-DF77877F621B}"/>
              </a:ext>
            </a:extLst>
          </p:cNvPr>
          <p:cNvSpPr/>
          <p:nvPr/>
        </p:nvSpPr>
        <p:spPr>
          <a:xfrm>
            <a:off x="266896" y="1474547"/>
            <a:ext cx="5829102" cy="94283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69A1A5-EB7C-EE51-450A-1976F5B3AD33}"/>
              </a:ext>
            </a:extLst>
          </p:cNvPr>
          <p:cNvSpPr/>
          <p:nvPr/>
        </p:nvSpPr>
        <p:spPr>
          <a:xfrm>
            <a:off x="1257495" y="2431472"/>
            <a:ext cx="4838503" cy="94282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840C14D-C520-6BC8-3A42-08841B210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51147" r="40795" b="39926"/>
          <a:stretch/>
        </p:blipFill>
        <p:spPr>
          <a:xfrm>
            <a:off x="10802886" y="4705863"/>
            <a:ext cx="1122218" cy="47717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2C48608-31D7-E29B-FAF4-8579F9EB8589}"/>
              </a:ext>
            </a:extLst>
          </p:cNvPr>
          <p:cNvSpPr/>
          <p:nvPr/>
        </p:nvSpPr>
        <p:spPr>
          <a:xfrm>
            <a:off x="197806" y="6009468"/>
            <a:ext cx="400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Regardless if they graduated or not, those who went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for the private sector/self-employed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likely to buy travel insurance.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AC8055-529A-CA73-7663-2C962EE0E62C}"/>
              </a:ext>
            </a:extLst>
          </p:cNvPr>
          <p:cNvSpPr/>
          <p:nvPr/>
        </p:nvSpPr>
        <p:spPr>
          <a:xfrm>
            <a:off x="8191493" y="6009468"/>
            <a:ext cx="4000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expected, people who buy travel insurance have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annual income (income &gt; 1,200K)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E2F9F97-FD59-62B2-F70F-0A1CC1F5E1CA}"/>
              </a:ext>
            </a:extLst>
          </p:cNvPr>
          <p:cNvGrpSpPr/>
          <p:nvPr/>
        </p:nvGrpSpPr>
        <p:grpSpPr>
          <a:xfrm>
            <a:off x="1688776" y="5480598"/>
            <a:ext cx="1018566" cy="533652"/>
            <a:chOff x="1337008" y="5487074"/>
            <a:chExt cx="1018566" cy="53365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EFE5E5-19FB-F2FB-3913-CAC91103E53E}"/>
                </a:ext>
              </a:extLst>
            </p:cNvPr>
            <p:cNvGrpSpPr/>
            <p:nvPr/>
          </p:nvGrpSpPr>
          <p:grpSpPr>
            <a:xfrm>
              <a:off x="1337008" y="5487074"/>
              <a:ext cx="528156" cy="528156"/>
              <a:chOff x="1337008" y="5487074"/>
              <a:chExt cx="528156" cy="52815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995C07-DC96-CC8C-344A-51D9EDAAD295}"/>
                  </a:ext>
                </a:extLst>
              </p:cNvPr>
              <p:cNvSpPr/>
              <p:nvPr/>
            </p:nvSpPr>
            <p:spPr>
              <a:xfrm>
                <a:off x="1337008" y="5487074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0B111C3D-87D2-23F9-90D3-F0BC95734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250" y="5565316"/>
                <a:ext cx="371673" cy="37167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B93FCC-254B-0269-FFFD-A6187FD7AABC}"/>
                </a:ext>
              </a:extLst>
            </p:cNvPr>
            <p:cNvGrpSpPr/>
            <p:nvPr/>
          </p:nvGrpSpPr>
          <p:grpSpPr>
            <a:xfrm>
              <a:off x="1827418" y="5492570"/>
              <a:ext cx="528156" cy="528156"/>
              <a:chOff x="1827418" y="5492570"/>
              <a:chExt cx="528156" cy="52815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898A96B-8437-D4F9-3A37-F8C299F1EC89}"/>
                  </a:ext>
                </a:extLst>
              </p:cNvPr>
              <p:cNvSpPr/>
              <p:nvPr/>
            </p:nvSpPr>
            <p:spPr>
              <a:xfrm>
                <a:off x="1827418" y="5492570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79594D79-2511-E4A7-2EA5-10CFAF3A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1003" y="5596155"/>
                <a:ext cx="320986" cy="320986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 descr="Icon&#10;&#10;Description automatically generated">
                <a:extLst>
                  <a:ext uri="{FF2B5EF4-FFF2-40B4-BE49-F238E27FC236}">
                    <a16:creationId xmlns:a16="http://schemas.microsoft.com/office/drawing/2014/main" id="{B6270AA7-B7C9-3E05-E495-6464E3FD8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9941" y="5774985"/>
                <a:ext cx="163110" cy="163110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C72FB7A-BD60-26AC-8C21-7B0233F16AE3}"/>
              </a:ext>
            </a:extLst>
          </p:cNvPr>
          <p:cNvGrpSpPr/>
          <p:nvPr/>
        </p:nvGrpSpPr>
        <p:grpSpPr>
          <a:xfrm>
            <a:off x="5681559" y="5477424"/>
            <a:ext cx="1026686" cy="540000"/>
            <a:chOff x="5597468" y="5474123"/>
            <a:chExt cx="1026686" cy="540000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9096A756-330D-2130-F60F-6EA9343E1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7468" y="5474123"/>
              <a:ext cx="540000" cy="540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8407818-D69F-664B-A197-8475574C0E9A}"/>
                </a:ext>
              </a:extLst>
            </p:cNvPr>
            <p:cNvGrpSpPr/>
            <p:nvPr/>
          </p:nvGrpSpPr>
          <p:grpSpPr>
            <a:xfrm>
              <a:off x="6095998" y="5475903"/>
              <a:ext cx="528156" cy="528156"/>
              <a:chOff x="6095998" y="5475903"/>
              <a:chExt cx="528156" cy="52815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8A1E719-F64F-551C-35D9-A08F518B29C1}"/>
                  </a:ext>
                </a:extLst>
              </p:cNvPr>
              <p:cNvSpPr/>
              <p:nvPr/>
            </p:nvSpPr>
            <p:spPr>
              <a:xfrm>
                <a:off x="6095998" y="5475903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 descr="Icon&#10;&#10;Description automatically generated">
                <a:extLst>
                  <a:ext uri="{FF2B5EF4-FFF2-40B4-BE49-F238E27FC236}">
                    <a16:creationId xmlns:a16="http://schemas.microsoft.com/office/drawing/2014/main" id="{2402C182-C984-CEDD-79D1-FE2C94DB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1960" y="5588456"/>
                <a:ext cx="320986" cy="320986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">
                <a:extLst>
                  <a:ext uri="{FF2B5EF4-FFF2-40B4-BE49-F238E27FC236}">
                    <a16:creationId xmlns:a16="http://schemas.microsoft.com/office/drawing/2014/main" id="{02D5EEB4-5C57-1678-B04B-357897B8C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1073" y="5719893"/>
                <a:ext cx="231660" cy="231660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023331D-196C-FEDD-AAD4-FA648F4818E4}"/>
              </a:ext>
            </a:extLst>
          </p:cNvPr>
          <p:cNvGrpSpPr/>
          <p:nvPr/>
        </p:nvGrpSpPr>
        <p:grpSpPr>
          <a:xfrm>
            <a:off x="9927668" y="5483346"/>
            <a:ext cx="528156" cy="528156"/>
            <a:chOff x="9927668" y="5474845"/>
            <a:chExt cx="528156" cy="52815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F60AC48-B89F-06C3-1C39-E6E28C0A6342}"/>
                </a:ext>
              </a:extLst>
            </p:cNvPr>
            <p:cNvSpPr/>
            <p:nvPr/>
          </p:nvSpPr>
          <p:spPr>
            <a:xfrm>
              <a:off x="9927668" y="5474845"/>
              <a:ext cx="528156" cy="528156"/>
            </a:xfrm>
            <a:prstGeom prst="ellipse">
              <a:avLst/>
            </a:prstGeom>
            <a:solidFill>
              <a:srgbClr val="75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D3495EB1-2FB4-B086-2CF4-D68F7CA5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9057" y="5546234"/>
              <a:ext cx="385378" cy="385378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9877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 animBg="1"/>
      <p:bldP spid="41" grpId="0" animBg="1"/>
      <p:bldP spid="42" grpId="0" animBg="1"/>
      <p:bldP spid="43" grpId="0" animBg="1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0223CCDA-3FBA-41BB-1F9F-18FC4722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292477" cy="69796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Signals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chance of customers buying travel insurance? </a:t>
            </a:r>
            <a:endParaRPr lang="en-US" sz="32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19C90-116B-2F2A-39A2-4B772E6C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1" y="904694"/>
            <a:ext cx="6371280" cy="5953306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752406-D1A6-616C-8329-B18F8F763308}"/>
              </a:ext>
            </a:extLst>
          </p:cNvPr>
          <p:cNvGrpSpPr/>
          <p:nvPr/>
        </p:nvGrpSpPr>
        <p:grpSpPr>
          <a:xfrm>
            <a:off x="1850294" y="912358"/>
            <a:ext cx="10171139" cy="5898577"/>
            <a:chOff x="1850294" y="912358"/>
            <a:chExt cx="10171139" cy="589857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9AA3030-7C21-AACC-B6E4-720033166DDC}"/>
                </a:ext>
              </a:extLst>
            </p:cNvPr>
            <p:cNvGrpSpPr/>
            <p:nvPr/>
          </p:nvGrpSpPr>
          <p:grpSpPr>
            <a:xfrm>
              <a:off x="6628372" y="912358"/>
              <a:ext cx="5393061" cy="5898577"/>
              <a:chOff x="-846131" y="874679"/>
              <a:chExt cx="12881921" cy="589857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003F998-031E-809A-7C94-4F10274C6959}"/>
                  </a:ext>
                </a:extLst>
              </p:cNvPr>
              <p:cNvCxnSpPr/>
              <p:nvPr/>
            </p:nvCxnSpPr>
            <p:spPr>
              <a:xfrm rot="5400000">
                <a:off x="7457833" y="2468519"/>
                <a:ext cx="0" cy="137160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Speech Bubble: Rectangle 26">
                <a:extLst>
                  <a:ext uri="{FF2B5EF4-FFF2-40B4-BE49-F238E27FC236}">
                    <a16:creationId xmlns:a16="http://schemas.microsoft.com/office/drawing/2014/main" id="{BD20A08A-5B92-F956-F700-D35AD00D8F47}"/>
                  </a:ext>
                </a:extLst>
              </p:cNvPr>
              <p:cNvSpPr/>
              <p:nvPr/>
            </p:nvSpPr>
            <p:spPr>
              <a:xfrm>
                <a:off x="-846131" y="958224"/>
                <a:ext cx="12881921" cy="5815032"/>
              </a:xfrm>
              <a:prstGeom prst="rect">
                <a:avLst/>
              </a:prstGeom>
              <a:solidFill>
                <a:srgbClr val="7584F3">
                  <a:alpha val="49804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7D27C0-7FA0-9846-67D2-F6761520A9CF}"/>
                  </a:ext>
                </a:extLst>
              </p:cNvPr>
              <p:cNvSpPr/>
              <p:nvPr/>
            </p:nvSpPr>
            <p:spPr>
              <a:xfrm>
                <a:off x="-846131" y="874679"/>
                <a:ext cx="12881921" cy="777066"/>
              </a:xfrm>
              <a:prstGeom prst="rect">
                <a:avLst/>
              </a:prstGeom>
              <a:solidFill>
                <a:srgbClr val="5D42A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How can we personalize our messages to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retain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this group of customers?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9B32F-CAC3-87FF-110C-CE5C7CDB8454}"/>
                </a:ext>
              </a:extLst>
            </p:cNvPr>
            <p:cNvGrpSpPr/>
            <p:nvPr/>
          </p:nvGrpSpPr>
          <p:grpSpPr>
            <a:xfrm>
              <a:off x="8807821" y="3476703"/>
              <a:ext cx="1144065" cy="1125736"/>
              <a:chOff x="5494174" y="2613953"/>
              <a:chExt cx="1162468" cy="11438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Speech Bubble: Oval 287">
                <a:extLst>
                  <a:ext uri="{FF2B5EF4-FFF2-40B4-BE49-F238E27FC236}">
                    <a16:creationId xmlns:a16="http://schemas.microsoft.com/office/drawing/2014/main" id="{CDEBEDC0-12F8-2909-434C-956DC25B5CF9}"/>
                  </a:ext>
                </a:extLst>
              </p:cNvPr>
              <p:cNvSpPr/>
              <p:nvPr/>
            </p:nvSpPr>
            <p:spPr>
              <a:xfrm>
                <a:off x="5494174" y="2613953"/>
                <a:ext cx="1162468" cy="1143844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A5BB6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FC272C4-787E-E7CA-BDE2-3C872D895BC3}"/>
                  </a:ext>
                </a:extLst>
              </p:cNvPr>
              <p:cNvGrpSpPr/>
              <p:nvPr/>
            </p:nvGrpSpPr>
            <p:grpSpPr>
              <a:xfrm>
                <a:off x="5644318" y="2669736"/>
                <a:ext cx="857384" cy="1078400"/>
                <a:chOff x="8520488" y="2354573"/>
                <a:chExt cx="1696321" cy="2133596"/>
              </a:xfrm>
            </p:grpSpPr>
            <p:sp>
              <p:nvSpPr>
                <p:cNvPr id="25" name="Graphic 57">
                  <a:extLst>
                    <a:ext uri="{FF2B5EF4-FFF2-40B4-BE49-F238E27FC236}">
                      <a16:creationId xmlns:a16="http://schemas.microsoft.com/office/drawing/2014/main" id="{17155105-E7CA-0591-C088-4C8EB94A4B50}"/>
                    </a:ext>
                  </a:extLst>
                </p:cNvPr>
                <p:cNvSpPr/>
                <p:nvPr/>
              </p:nvSpPr>
              <p:spPr>
                <a:xfrm>
                  <a:off x="8520488" y="3678881"/>
                  <a:ext cx="1696321" cy="801328"/>
                </a:xfrm>
                <a:custGeom>
                  <a:avLst/>
                  <a:gdLst>
                    <a:gd name="connsiteX0" fmla="*/ 2918363 w 2919613"/>
                    <a:gd name="connsiteY0" fmla="*/ 714582 h 749613"/>
                    <a:gd name="connsiteX1" fmla="*/ 2906392 w 2919613"/>
                    <a:gd name="connsiteY1" fmla="*/ 642691 h 749613"/>
                    <a:gd name="connsiteX2" fmla="*/ 2487525 w 2919613"/>
                    <a:gd name="connsiteY2" fmla="*/ 179697 h 749613"/>
                    <a:gd name="connsiteX3" fmla="*/ 1925895 w 2919613"/>
                    <a:gd name="connsiteY3" fmla="*/ 128 h 749613"/>
                    <a:gd name="connsiteX4" fmla="*/ 1448127 w 2919613"/>
                    <a:gd name="connsiteY4" fmla="*/ 205550 h 749613"/>
                    <a:gd name="connsiteX5" fmla="*/ 989972 w 2919613"/>
                    <a:gd name="connsiteY5" fmla="*/ 0 h 749613"/>
                    <a:gd name="connsiteX6" fmla="*/ 444262 w 2919613"/>
                    <a:gd name="connsiteY6" fmla="*/ 175558 h 749613"/>
                    <a:gd name="connsiteX7" fmla="*/ 189809 w 2919613"/>
                    <a:gd name="connsiteY7" fmla="*/ 311763 h 749613"/>
                    <a:gd name="connsiteX8" fmla="*/ 2662 w 2919613"/>
                    <a:gd name="connsiteY8" fmla="*/ 700765 h 749613"/>
                    <a:gd name="connsiteX9" fmla="*/ 45007 w 2919613"/>
                    <a:gd name="connsiteY9" fmla="*/ 749223 h 749613"/>
                    <a:gd name="connsiteX10" fmla="*/ 2889135 w 2919613"/>
                    <a:gd name="connsiteY10" fmla="*/ 749604 h 749613"/>
                    <a:gd name="connsiteX11" fmla="*/ 2918363 w 2919613"/>
                    <a:gd name="connsiteY11" fmla="*/ 714582 h 749613"/>
                    <a:gd name="connsiteX0" fmla="*/ 2918363 w 2919613"/>
                    <a:gd name="connsiteY0" fmla="*/ 714582 h 1042618"/>
                    <a:gd name="connsiteX1" fmla="*/ 2906392 w 2919613"/>
                    <a:gd name="connsiteY1" fmla="*/ 642691 h 1042618"/>
                    <a:gd name="connsiteX2" fmla="*/ 2487525 w 2919613"/>
                    <a:gd name="connsiteY2" fmla="*/ 179697 h 1042618"/>
                    <a:gd name="connsiteX3" fmla="*/ 1925895 w 2919613"/>
                    <a:gd name="connsiteY3" fmla="*/ 128 h 1042618"/>
                    <a:gd name="connsiteX4" fmla="*/ 1448127 w 2919613"/>
                    <a:gd name="connsiteY4" fmla="*/ 205550 h 1042618"/>
                    <a:gd name="connsiteX5" fmla="*/ 989972 w 2919613"/>
                    <a:gd name="connsiteY5" fmla="*/ 0 h 1042618"/>
                    <a:gd name="connsiteX6" fmla="*/ 444262 w 2919613"/>
                    <a:gd name="connsiteY6" fmla="*/ 175558 h 1042618"/>
                    <a:gd name="connsiteX7" fmla="*/ 189809 w 2919613"/>
                    <a:gd name="connsiteY7" fmla="*/ 311763 h 1042618"/>
                    <a:gd name="connsiteX8" fmla="*/ 2662 w 2919613"/>
                    <a:gd name="connsiteY8" fmla="*/ 700765 h 1042618"/>
                    <a:gd name="connsiteX9" fmla="*/ 45007 w 2919613"/>
                    <a:gd name="connsiteY9" fmla="*/ 749223 h 1042618"/>
                    <a:gd name="connsiteX10" fmla="*/ 2889135 w 2919613"/>
                    <a:gd name="connsiteY10" fmla="*/ 749604 h 1042618"/>
                    <a:gd name="connsiteX11" fmla="*/ 2918363 w 2919613"/>
                    <a:gd name="connsiteY11" fmla="*/ 714582 h 1042618"/>
                    <a:gd name="connsiteX0" fmla="*/ 2934784 w 2936034"/>
                    <a:gd name="connsiteY0" fmla="*/ 714582 h 1059603"/>
                    <a:gd name="connsiteX1" fmla="*/ 2922813 w 2936034"/>
                    <a:gd name="connsiteY1" fmla="*/ 642691 h 1059603"/>
                    <a:gd name="connsiteX2" fmla="*/ 2503946 w 2936034"/>
                    <a:gd name="connsiteY2" fmla="*/ 179697 h 1059603"/>
                    <a:gd name="connsiteX3" fmla="*/ 1942316 w 2936034"/>
                    <a:gd name="connsiteY3" fmla="*/ 128 h 1059603"/>
                    <a:gd name="connsiteX4" fmla="*/ 1464548 w 2936034"/>
                    <a:gd name="connsiteY4" fmla="*/ 205550 h 1059603"/>
                    <a:gd name="connsiteX5" fmla="*/ 1006393 w 2936034"/>
                    <a:gd name="connsiteY5" fmla="*/ 0 h 1059603"/>
                    <a:gd name="connsiteX6" fmla="*/ 460683 w 2936034"/>
                    <a:gd name="connsiteY6" fmla="*/ 175558 h 1059603"/>
                    <a:gd name="connsiteX7" fmla="*/ 206230 w 2936034"/>
                    <a:gd name="connsiteY7" fmla="*/ 311763 h 1059603"/>
                    <a:gd name="connsiteX8" fmla="*/ 19083 w 2936034"/>
                    <a:gd name="connsiteY8" fmla="*/ 700765 h 1059603"/>
                    <a:gd name="connsiteX9" fmla="*/ 38656 w 2936034"/>
                    <a:gd name="connsiteY9" fmla="*/ 771996 h 1059603"/>
                    <a:gd name="connsiteX10" fmla="*/ 2905556 w 2936034"/>
                    <a:gd name="connsiteY10" fmla="*/ 749604 h 1059603"/>
                    <a:gd name="connsiteX11" fmla="*/ 2934784 w 2936034"/>
                    <a:gd name="connsiteY11" fmla="*/ 714582 h 1059603"/>
                    <a:gd name="connsiteX0" fmla="*/ 2934784 w 2936034"/>
                    <a:gd name="connsiteY0" fmla="*/ 714582 h 1106819"/>
                    <a:gd name="connsiteX1" fmla="*/ 2922813 w 2936034"/>
                    <a:gd name="connsiteY1" fmla="*/ 642691 h 1106819"/>
                    <a:gd name="connsiteX2" fmla="*/ 2503946 w 2936034"/>
                    <a:gd name="connsiteY2" fmla="*/ 179697 h 1106819"/>
                    <a:gd name="connsiteX3" fmla="*/ 1942316 w 2936034"/>
                    <a:gd name="connsiteY3" fmla="*/ 128 h 1106819"/>
                    <a:gd name="connsiteX4" fmla="*/ 1464548 w 2936034"/>
                    <a:gd name="connsiteY4" fmla="*/ 205550 h 1106819"/>
                    <a:gd name="connsiteX5" fmla="*/ 1006393 w 2936034"/>
                    <a:gd name="connsiteY5" fmla="*/ 0 h 1106819"/>
                    <a:gd name="connsiteX6" fmla="*/ 460683 w 2936034"/>
                    <a:gd name="connsiteY6" fmla="*/ 175558 h 1106819"/>
                    <a:gd name="connsiteX7" fmla="*/ 206230 w 2936034"/>
                    <a:gd name="connsiteY7" fmla="*/ 311763 h 1106819"/>
                    <a:gd name="connsiteX8" fmla="*/ 19083 w 2936034"/>
                    <a:gd name="connsiteY8" fmla="*/ 700765 h 1106819"/>
                    <a:gd name="connsiteX9" fmla="*/ 38656 w 2936034"/>
                    <a:gd name="connsiteY9" fmla="*/ 771996 h 1106819"/>
                    <a:gd name="connsiteX10" fmla="*/ 2905556 w 2936034"/>
                    <a:gd name="connsiteY10" fmla="*/ 749604 h 1106819"/>
                    <a:gd name="connsiteX11" fmla="*/ 2934784 w 2936034"/>
                    <a:gd name="connsiteY11" fmla="*/ 714582 h 1106819"/>
                    <a:gd name="connsiteX0" fmla="*/ 2934784 w 2936034"/>
                    <a:gd name="connsiteY0" fmla="*/ 714582 h 1327169"/>
                    <a:gd name="connsiteX1" fmla="*/ 2922813 w 2936034"/>
                    <a:gd name="connsiteY1" fmla="*/ 642691 h 1327169"/>
                    <a:gd name="connsiteX2" fmla="*/ 2503946 w 2936034"/>
                    <a:gd name="connsiteY2" fmla="*/ 179697 h 1327169"/>
                    <a:gd name="connsiteX3" fmla="*/ 1942316 w 2936034"/>
                    <a:gd name="connsiteY3" fmla="*/ 128 h 1327169"/>
                    <a:gd name="connsiteX4" fmla="*/ 1464548 w 2936034"/>
                    <a:gd name="connsiteY4" fmla="*/ 205550 h 1327169"/>
                    <a:gd name="connsiteX5" fmla="*/ 1006393 w 2936034"/>
                    <a:gd name="connsiteY5" fmla="*/ 0 h 1327169"/>
                    <a:gd name="connsiteX6" fmla="*/ 460683 w 2936034"/>
                    <a:gd name="connsiteY6" fmla="*/ 175558 h 1327169"/>
                    <a:gd name="connsiteX7" fmla="*/ 206230 w 2936034"/>
                    <a:gd name="connsiteY7" fmla="*/ 311763 h 1327169"/>
                    <a:gd name="connsiteX8" fmla="*/ 19083 w 2936034"/>
                    <a:gd name="connsiteY8" fmla="*/ 700765 h 1327169"/>
                    <a:gd name="connsiteX9" fmla="*/ 38656 w 2936034"/>
                    <a:gd name="connsiteY9" fmla="*/ 771996 h 1327169"/>
                    <a:gd name="connsiteX10" fmla="*/ 2905556 w 2936034"/>
                    <a:gd name="connsiteY10" fmla="*/ 749604 h 1327169"/>
                    <a:gd name="connsiteX11" fmla="*/ 2934784 w 2936034"/>
                    <a:gd name="connsiteY11" fmla="*/ 714582 h 1327169"/>
                    <a:gd name="connsiteX0" fmla="*/ 2934784 w 2936034"/>
                    <a:gd name="connsiteY0" fmla="*/ 714582 h 1383513"/>
                    <a:gd name="connsiteX1" fmla="*/ 2922813 w 2936034"/>
                    <a:gd name="connsiteY1" fmla="*/ 642691 h 1383513"/>
                    <a:gd name="connsiteX2" fmla="*/ 2503946 w 2936034"/>
                    <a:gd name="connsiteY2" fmla="*/ 179697 h 1383513"/>
                    <a:gd name="connsiteX3" fmla="*/ 1942316 w 2936034"/>
                    <a:gd name="connsiteY3" fmla="*/ 128 h 1383513"/>
                    <a:gd name="connsiteX4" fmla="*/ 1464548 w 2936034"/>
                    <a:gd name="connsiteY4" fmla="*/ 205550 h 1383513"/>
                    <a:gd name="connsiteX5" fmla="*/ 1006393 w 2936034"/>
                    <a:gd name="connsiteY5" fmla="*/ 0 h 1383513"/>
                    <a:gd name="connsiteX6" fmla="*/ 460683 w 2936034"/>
                    <a:gd name="connsiteY6" fmla="*/ 175558 h 1383513"/>
                    <a:gd name="connsiteX7" fmla="*/ 206230 w 2936034"/>
                    <a:gd name="connsiteY7" fmla="*/ 311763 h 1383513"/>
                    <a:gd name="connsiteX8" fmla="*/ 19083 w 2936034"/>
                    <a:gd name="connsiteY8" fmla="*/ 700765 h 1383513"/>
                    <a:gd name="connsiteX9" fmla="*/ 38656 w 2936034"/>
                    <a:gd name="connsiteY9" fmla="*/ 771996 h 1383513"/>
                    <a:gd name="connsiteX10" fmla="*/ 2905556 w 2936034"/>
                    <a:gd name="connsiteY10" fmla="*/ 749604 h 1383513"/>
                    <a:gd name="connsiteX11" fmla="*/ 2934784 w 2936034"/>
                    <a:gd name="connsiteY11" fmla="*/ 714582 h 1383513"/>
                    <a:gd name="connsiteX0" fmla="*/ 2934784 w 2936034"/>
                    <a:gd name="connsiteY0" fmla="*/ 714582 h 1383513"/>
                    <a:gd name="connsiteX1" fmla="*/ 2922813 w 2936034"/>
                    <a:gd name="connsiteY1" fmla="*/ 642691 h 1383513"/>
                    <a:gd name="connsiteX2" fmla="*/ 2503946 w 2936034"/>
                    <a:gd name="connsiteY2" fmla="*/ 179697 h 1383513"/>
                    <a:gd name="connsiteX3" fmla="*/ 1942316 w 2936034"/>
                    <a:gd name="connsiteY3" fmla="*/ 128 h 1383513"/>
                    <a:gd name="connsiteX4" fmla="*/ 1464548 w 2936034"/>
                    <a:gd name="connsiteY4" fmla="*/ 205550 h 1383513"/>
                    <a:gd name="connsiteX5" fmla="*/ 1006393 w 2936034"/>
                    <a:gd name="connsiteY5" fmla="*/ 0 h 1383513"/>
                    <a:gd name="connsiteX6" fmla="*/ 460683 w 2936034"/>
                    <a:gd name="connsiteY6" fmla="*/ 175558 h 1383513"/>
                    <a:gd name="connsiteX7" fmla="*/ 206230 w 2936034"/>
                    <a:gd name="connsiteY7" fmla="*/ 311763 h 1383513"/>
                    <a:gd name="connsiteX8" fmla="*/ 19083 w 2936034"/>
                    <a:gd name="connsiteY8" fmla="*/ 700765 h 1383513"/>
                    <a:gd name="connsiteX9" fmla="*/ 38656 w 2936034"/>
                    <a:gd name="connsiteY9" fmla="*/ 771996 h 1383513"/>
                    <a:gd name="connsiteX10" fmla="*/ 2905556 w 2936034"/>
                    <a:gd name="connsiteY10" fmla="*/ 749604 h 1383513"/>
                    <a:gd name="connsiteX11" fmla="*/ 2934784 w 2936034"/>
                    <a:gd name="connsiteY11" fmla="*/ 714582 h 1383513"/>
                    <a:gd name="connsiteX0" fmla="*/ 2934784 w 2936034"/>
                    <a:gd name="connsiteY0" fmla="*/ 714582 h 1386958"/>
                    <a:gd name="connsiteX1" fmla="*/ 2922813 w 2936034"/>
                    <a:gd name="connsiteY1" fmla="*/ 642691 h 1386958"/>
                    <a:gd name="connsiteX2" fmla="*/ 2503946 w 2936034"/>
                    <a:gd name="connsiteY2" fmla="*/ 179697 h 1386958"/>
                    <a:gd name="connsiteX3" fmla="*/ 1942316 w 2936034"/>
                    <a:gd name="connsiteY3" fmla="*/ 128 h 1386958"/>
                    <a:gd name="connsiteX4" fmla="*/ 1464548 w 2936034"/>
                    <a:gd name="connsiteY4" fmla="*/ 205550 h 1386958"/>
                    <a:gd name="connsiteX5" fmla="*/ 1006393 w 2936034"/>
                    <a:gd name="connsiteY5" fmla="*/ 0 h 1386958"/>
                    <a:gd name="connsiteX6" fmla="*/ 460683 w 2936034"/>
                    <a:gd name="connsiteY6" fmla="*/ 175558 h 1386958"/>
                    <a:gd name="connsiteX7" fmla="*/ 206230 w 2936034"/>
                    <a:gd name="connsiteY7" fmla="*/ 311763 h 1386958"/>
                    <a:gd name="connsiteX8" fmla="*/ 19083 w 2936034"/>
                    <a:gd name="connsiteY8" fmla="*/ 700765 h 1386958"/>
                    <a:gd name="connsiteX9" fmla="*/ 38656 w 2936034"/>
                    <a:gd name="connsiteY9" fmla="*/ 771996 h 1386958"/>
                    <a:gd name="connsiteX10" fmla="*/ 2905556 w 2936034"/>
                    <a:gd name="connsiteY10" fmla="*/ 757194 h 1386958"/>
                    <a:gd name="connsiteX11" fmla="*/ 2934784 w 2936034"/>
                    <a:gd name="connsiteY11" fmla="*/ 714582 h 138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6034" h="1386958">
                      <a:moveTo>
                        <a:pt x="2934784" y="714582"/>
                      </a:moveTo>
                      <a:cubicBezTo>
                        <a:pt x="2930327" y="690703"/>
                        <a:pt x="2927716" y="666507"/>
                        <a:pt x="2922813" y="642691"/>
                      </a:cubicBezTo>
                      <a:cubicBezTo>
                        <a:pt x="2874610" y="405877"/>
                        <a:pt x="2737895" y="248022"/>
                        <a:pt x="2503946" y="179697"/>
                      </a:cubicBezTo>
                      <a:cubicBezTo>
                        <a:pt x="2315145" y="124616"/>
                        <a:pt x="2129526" y="59984"/>
                        <a:pt x="1942316" y="128"/>
                      </a:cubicBezTo>
                      <a:cubicBezTo>
                        <a:pt x="1933146" y="2293"/>
                        <a:pt x="1469197" y="198927"/>
                        <a:pt x="1464548" y="205550"/>
                      </a:cubicBezTo>
                      <a:cubicBezTo>
                        <a:pt x="1464548" y="205550"/>
                        <a:pt x="1018174" y="-318"/>
                        <a:pt x="1006393" y="0"/>
                      </a:cubicBezTo>
                      <a:cubicBezTo>
                        <a:pt x="985444" y="7260"/>
                        <a:pt x="622613" y="127482"/>
                        <a:pt x="460683" y="175558"/>
                      </a:cubicBezTo>
                      <a:cubicBezTo>
                        <a:pt x="365549" y="203766"/>
                        <a:pt x="279267" y="243819"/>
                        <a:pt x="206230" y="311763"/>
                      </a:cubicBezTo>
                      <a:cubicBezTo>
                        <a:pt x="92949" y="417211"/>
                        <a:pt x="47012" y="624060"/>
                        <a:pt x="19083" y="700765"/>
                      </a:cubicBezTo>
                      <a:cubicBezTo>
                        <a:pt x="-8846" y="777470"/>
                        <a:pt x="-9165" y="771996"/>
                        <a:pt x="38656" y="771996"/>
                      </a:cubicBezTo>
                      <a:cubicBezTo>
                        <a:pt x="911219" y="1682947"/>
                        <a:pt x="2262003" y="1500004"/>
                        <a:pt x="2905556" y="757194"/>
                      </a:cubicBezTo>
                      <a:cubicBezTo>
                        <a:pt x="2932300" y="757577"/>
                        <a:pt x="2939241" y="738588"/>
                        <a:pt x="2934784" y="714582"/>
                      </a:cubicBezTo>
                      <a:close/>
                    </a:path>
                  </a:pathLst>
                </a:custGeom>
                <a:solidFill>
                  <a:srgbClr val="5C6E1E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Graphic 57">
                  <a:extLst>
                    <a:ext uri="{FF2B5EF4-FFF2-40B4-BE49-F238E27FC236}">
                      <a16:creationId xmlns:a16="http://schemas.microsoft.com/office/drawing/2014/main" id="{F598FA76-2D92-29CD-2142-59F7E7A34744}"/>
                    </a:ext>
                  </a:extLst>
                </p:cNvPr>
                <p:cNvSpPr/>
                <p:nvPr/>
              </p:nvSpPr>
              <p:spPr>
                <a:xfrm>
                  <a:off x="8877235" y="2678682"/>
                  <a:ext cx="983852" cy="1055510"/>
                </a:xfrm>
                <a:custGeom>
                  <a:avLst/>
                  <a:gdLst>
                    <a:gd name="connsiteX0" fmla="*/ 510616 w 1702876"/>
                    <a:gd name="connsiteY0" fmla="*/ 1679990 h 1826902"/>
                    <a:gd name="connsiteX1" fmla="*/ 533476 w 1702876"/>
                    <a:gd name="connsiteY1" fmla="*/ 1547415 h 1826902"/>
                    <a:gd name="connsiteX2" fmla="*/ 526917 w 1702876"/>
                    <a:gd name="connsiteY2" fmla="*/ 1420825 h 1826902"/>
                    <a:gd name="connsiteX3" fmla="*/ 426308 w 1702876"/>
                    <a:gd name="connsiteY3" fmla="*/ 1340083 h 1826902"/>
                    <a:gd name="connsiteX4" fmla="*/ 198600 w 1702876"/>
                    <a:gd name="connsiteY4" fmla="*/ 973177 h 1826902"/>
                    <a:gd name="connsiteX5" fmla="*/ 181152 w 1702876"/>
                    <a:gd name="connsiteY5" fmla="*/ 945796 h 1826902"/>
                    <a:gd name="connsiteX6" fmla="*/ 63796 w 1702876"/>
                    <a:gd name="connsiteY6" fmla="*/ 829713 h 1826902"/>
                    <a:gd name="connsiteX7" fmla="*/ 6678 w 1702876"/>
                    <a:gd name="connsiteY7" fmla="*/ 567109 h 1826902"/>
                    <a:gd name="connsiteX8" fmla="*/ 109770 w 1702876"/>
                    <a:gd name="connsiteY8" fmla="*/ 464080 h 1826902"/>
                    <a:gd name="connsiteX9" fmla="*/ 132312 w 1702876"/>
                    <a:gd name="connsiteY9" fmla="*/ 491652 h 1826902"/>
                    <a:gd name="connsiteX10" fmla="*/ 239162 w 1702876"/>
                    <a:gd name="connsiteY10" fmla="*/ 696501 h 1826902"/>
                    <a:gd name="connsiteX11" fmla="*/ 259921 w 1702876"/>
                    <a:gd name="connsiteY11" fmla="*/ 486813 h 1826902"/>
                    <a:gd name="connsiteX12" fmla="*/ 459420 w 1702876"/>
                    <a:gd name="connsiteY12" fmla="*/ 31396 h 1826902"/>
                    <a:gd name="connsiteX13" fmla="*/ 495334 w 1702876"/>
                    <a:gd name="connsiteY13" fmla="*/ 3250 h 1826902"/>
                    <a:gd name="connsiteX14" fmla="*/ 487757 w 1702876"/>
                    <a:gd name="connsiteY14" fmla="*/ 48652 h 1826902"/>
                    <a:gd name="connsiteX15" fmla="*/ 428282 w 1702876"/>
                    <a:gd name="connsiteY15" fmla="*/ 313866 h 1826902"/>
                    <a:gd name="connsiteX16" fmla="*/ 619695 w 1702876"/>
                    <a:gd name="connsiteY16" fmla="*/ 182246 h 1826902"/>
                    <a:gd name="connsiteX17" fmla="*/ 803211 w 1702876"/>
                    <a:gd name="connsiteY17" fmla="*/ 21335 h 1826902"/>
                    <a:gd name="connsiteX18" fmla="*/ 815947 w 1702876"/>
                    <a:gd name="connsiteY18" fmla="*/ 7135 h 1826902"/>
                    <a:gd name="connsiteX19" fmla="*/ 832694 w 1702876"/>
                    <a:gd name="connsiteY19" fmla="*/ 1086 h 1826902"/>
                    <a:gd name="connsiteX20" fmla="*/ 835305 w 1702876"/>
                    <a:gd name="connsiteY20" fmla="*/ 20698 h 1826902"/>
                    <a:gd name="connsiteX21" fmla="*/ 816966 w 1702876"/>
                    <a:gd name="connsiteY21" fmla="*/ 54065 h 1826902"/>
                    <a:gd name="connsiteX22" fmla="*/ 737688 w 1702876"/>
                    <a:gd name="connsiteY22" fmla="*/ 271521 h 1826902"/>
                    <a:gd name="connsiteX23" fmla="*/ 706614 w 1702876"/>
                    <a:gd name="connsiteY23" fmla="*/ 360542 h 1826902"/>
                    <a:gd name="connsiteX24" fmla="*/ 953744 w 1702876"/>
                    <a:gd name="connsiteY24" fmla="*/ 232678 h 1826902"/>
                    <a:gd name="connsiteX25" fmla="*/ 1212208 w 1702876"/>
                    <a:gd name="connsiteY25" fmla="*/ 53683 h 1826902"/>
                    <a:gd name="connsiteX26" fmla="*/ 1252325 w 1702876"/>
                    <a:gd name="connsiteY26" fmla="*/ 53046 h 1826902"/>
                    <a:gd name="connsiteX27" fmla="*/ 1418394 w 1702876"/>
                    <a:gd name="connsiteY27" fmla="*/ 288587 h 1826902"/>
                    <a:gd name="connsiteX28" fmla="*/ 1535368 w 1702876"/>
                    <a:gd name="connsiteY28" fmla="*/ 667591 h 1826902"/>
                    <a:gd name="connsiteX29" fmla="*/ 1542691 w 1702876"/>
                    <a:gd name="connsiteY29" fmla="*/ 688414 h 1826902"/>
                    <a:gd name="connsiteX30" fmla="*/ 1579942 w 1702876"/>
                    <a:gd name="connsiteY30" fmla="*/ 608626 h 1826902"/>
                    <a:gd name="connsiteX31" fmla="*/ 1620632 w 1702876"/>
                    <a:gd name="connsiteY31" fmla="*/ 501713 h 1826902"/>
                    <a:gd name="connsiteX32" fmla="*/ 1637697 w 1702876"/>
                    <a:gd name="connsiteY32" fmla="*/ 477006 h 1826902"/>
                    <a:gd name="connsiteX33" fmla="*/ 1698063 w 1702876"/>
                    <a:gd name="connsiteY33" fmla="*/ 672749 h 1826902"/>
                    <a:gd name="connsiteX34" fmla="*/ 1577395 w 1702876"/>
                    <a:gd name="connsiteY34" fmla="*/ 909181 h 1826902"/>
                    <a:gd name="connsiteX35" fmla="*/ 1512445 w 1702876"/>
                    <a:gd name="connsiteY35" fmla="*/ 947069 h 1826902"/>
                    <a:gd name="connsiteX36" fmla="*/ 1489712 w 1702876"/>
                    <a:gd name="connsiteY36" fmla="*/ 972094 h 1826902"/>
                    <a:gd name="connsiteX37" fmla="*/ 1432848 w 1702876"/>
                    <a:gd name="connsiteY37" fmla="*/ 1146633 h 1826902"/>
                    <a:gd name="connsiteX38" fmla="*/ 1270536 w 1702876"/>
                    <a:gd name="connsiteY38" fmla="*/ 1334097 h 1826902"/>
                    <a:gd name="connsiteX39" fmla="*/ 1220422 w 1702876"/>
                    <a:gd name="connsiteY39" fmla="*/ 1372622 h 1826902"/>
                    <a:gd name="connsiteX40" fmla="*/ 1165088 w 1702876"/>
                    <a:gd name="connsiteY40" fmla="*/ 1486985 h 1826902"/>
                    <a:gd name="connsiteX41" fmla="*/ 1201702 w 1702876"/>
                    <a:gd name="connsiteY41" fmla="*/ 1704697 h 1826902"/>
                    <a:gd name="connsiteX42" fmla="*/ 1182599 w 1702876"/>
                    <a:gd name="connsiteY42" fmla="*/ 1729531 h 1826902"/>
                    <a:gd name="connsiteX43" fmla="*/ 900064 w 1702876"/>
                    <a:gd name="connsiteY43" fmla="*/ 1823709 h 1826902"/>
                    <a:gd name="connsiteX44" fmla="*/ 836005 w 1702876"/>
                    <a:gd name="connsiteY44" fmla="*/ 1823709 h 1826902"/>
                    <a:gd name="connsiteX45" fmla="*/ 534240 w 1702876"/>
                    <a:gd name="connsiteY45" fmla="*/ 1709727 h 1826902"/>
                    <a:gd name="connsiteX46" fmla="*/ 510616 w 1702876"/>
                    <a:gd name="connsiteY46" fmla="*/ 1679990 h 1826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02876" h="1826902">
                      <a:moveTo>
                        <a:pt x="510616" y="1679990"/>
                      </a:moveTo>
                      <a:cubicBezTo>
                        <a:pt x="532648" y="1638345"/>
                        <a:pt x="531375" y="1591925"/>
                        <a:pt x="533476" y="1547415"/>
                      </a:cubicBezTo>
                      <a:cubicBezTo>
                        <a:pt x="535514" y="1505070"/>
                        <a:pt x="551560" y="1455911"/>
                        <a:pt x="526917" y="1420825"/>
                      </a:cubicBezTo>
                      <a:cubicBezTo>
                        <a:pt x="503102" y="1386949"/>
                        <a:pt x="462476" y="1363580"/>
                        <a:pt x="426308" y="1340083"/>
                      </a:cubicBezTo>
                      <a:cubicBezTo>
                        <a:pt x="292587" y="1253100"/>
                        <a:pt x="231966" y="1121671"/>
                        <a:pt x="198600" y="973177"/>
                      </a:cubicBezTo>
                      <a:cubicBezTo>
                        <a:pt x="195861" y="961015"/>
                        <a:pt x="193888" y="950826"/>
                        <a:pt x="181152" y="945796"/>
                      </a:cubicBezTo>
                      <a:cubicBezTo>
                        <a:pt x="125563" y="923764"/>
                        <a:pt x="93087" y="878171"/>
                        <a:pt x="63796" y="829713"/>
                      </a:cubicBezTo>
                      <a:cubicBezTo>
                        <a:pt x="14828" y="748779"/>
                        <a:pt x="-13763" y="663516"/>
                        <a:pt x="6678" y="567109"/>
                      </a:cubicBezTo>
                      <a:cubicBezTo>
                        <a:pt x="19349" y="507380"/>
                        <a:pt x="58766" y="466500"/>
                        <a:pt x="109770" y="464080"/>
                      </a:cubicBezTo>
                      <a:cubicBezTo>
                        <a:pt x="126199" y="465990"/>
                        <a:pt x="127027" y="480827"/>
                        <a:pt x="132312" y="491652"/>
                      </a:cubicBezTo>
                      <a:cubicBezTo>
                        <a:pt x="165106" y="559341"/>
                        <a:pt x="197836" y="627093"/>
                        <a:pt x="239162" y="696501"/>
                      </a:cubicBezTo>
                      <a:cubicBezTo>
                        <a:pt x="242027" y="623081"/>
                        <a:pt x="247949" y="554565"/>
                        <a:pt x="259921" y="486813"/>
                      </a:cubicBezTo>
                      <a:cubicBezTo>
                        <a:pt x="289531" y="318897"/>
                        <a:pt x="354990" y="166518"/>
                        <a:pt x="459420" y="31396"/>
                      </a:cubicBezTo>
                      <a:cubicBezTo>
                        <a:pt x="468972" y="19042"/>
                        <a:pt x="479670" y="-6110"/>
                        <a:pt x="495334" y="3250"/>
                      </a:cubicBezTo>
                      <a:cubicBezTo>
                        <a:pt x="510616" y="12420"/>
                        <a:pt x="493678" y="33879"/>
                        <a:pt x="487757" y="48652"/>
                      </a:cubicBezTo>
                      <a:cubicBezTo>
                        <a:pt x="453562" y="133661"/>
                        <a:pt x="428728" y="220643"/>
                        <a:pt x="428282" y="313866"/>
                      </a:cubicBezTo>
                      <a:cubicBezTo>
                        <a:pt x="488011" y="262734"/>
                        <a:pt x="554935" y="224082"/>
                        <a:pt x="619695" y="182246"/>
                      </a:cubicBezTo>
                      <a:cubicBezTo>
                        <a:pt x="688848" y="137609"/>
                        <a:pt x="747367" y="81064"/>
                        <a:pt x="803211" y="21335"/>
                      </a:cubicBezTo>
                      <a:cubicBezTo>
                        <a:pt x="807542" y="16686"/>
                        <a:pt x="811044" y="11210"/>
                        <a:pt x="815947" y="7135"/>
                      </a:cubicBezTo>
                      <a:cubicBezTo>
                        <a:pt x="820786" y="3123"/>
                        <a:pt x="826199" y="-2353"/>
                        <a:pt x="832694" y="1086"/>
                      </a:cubicBezTo>
                      <a:cubicBezTo>
                        <a:pt x="841418" y="5734"/>
                        <a:pt x="837852" y="13948"/>
                        <a:pt x="835305" y="20698"/>
                      </a:cubicBezTo>
                      <a:cubicBezTo>
                        <a:pt x="830784" y="32606"/>
                        <a:pt x="823334" y="43112"/>
                        <a:pt x="816966" y="54065"/>
                      </a:cubicBezTo>
                      <a:cubicBezTo>
                        <a:pt x="777423" y="121817"/>
                        <a:pt x="760230" y="197656"/>
                        <a:pt x="737688" y="271521"/>
                      </a:cubicBezTo>
                      <a:cubicBezTo>
                        <a:pt x="729028" y="299921"/>
                        <a:pt x="720686" y="328321"/>
                        <a:pt x="706614" y="360542"/>
                      </a:cubicBezTo>
                      <a:cubicBezTo>
                        <a:pt x="791623" y="316541"/>
                        <a:pt x="875103" y="279417"/>
                        <a:pt x="953744" y="232678"/>
                      </a:cubicBezTo>
                      <a:cubicBezTo>
                        <a:pt x="1044038" y="178999"/>
                        <a:pt x="1132867" y="123154"/>
                        <a:pt x="1212208" y="53683"/>
                      </a:cubicBezTo>
                      <a:cubicBezTo>
                        <a:pt x="1225581" y="41966"/>
                        <a:pt x="1239462" y="34452"/>
                        <a:pt x="1252325" y="53046"/>
                      </a:cubicBezTo>
                      <a:cubicBezTo>
                        <a:pt x="1307023" y="131941"/>
                        <a:pt x="1379870" y="197656"/>
                        <a:pt x="1418394" y="288587"/>
                      </a:cubicBezTo>
                      <a:cubicBezTo>
                        <a:pt x="1470291" y="411101"/>
                        <a:pt x="1507605" y="537818"/>
                        <a:pt x="1535368" y="667591"/>
                      </a:cubicBezTo>
                      <a:cubicBezTo>
                        <a:pt x="1536706" y="673704"/>
                        <a:pt x="1536578" y="680327"/>
                        <a:pt x="1542691" y="688414"/>
                      </a:cubicBezTo>
                      <a:cubicBezTo>
                        <a:pt x="1560075" y="663198"/>
                        <a:pt x="1568544" y="635053"/>
                        <a:pt x="1579942" y="608626"/>
                      </a:cubicBezTo>
                      <a:cubicBezTo>
                        <a:pt x="1595033" y="573668"/>
                        <a:pt x="1609807" y="538391"/>
                        <a:pt x="1620632" y="501713"/>
                      </a:cubicBezTo>
                      <a:cubicBezTo>
                        <a:pt x="1623561" y="491780"/>
                        <a:pt x="1625026" y="480445"/>
                        <a:pt x="1637697" y="477006"/>
                      </a:cubicBezTo>
                      <a:cubicBezTo>
                        <a:pt x="1705131" y="527566"/>
                        <a:pt x="1709334" y="600858"/>
                        <a:pt x="1698063" y="672749"/>
                      </a:cubicBezTo>
                      <a:cubicBezTo>
                        <a:pt x="1683863" y="762980"/>
                        <a:pt x="1642282" y="842767"/>
                        <a:pt x="1577395" y="909181"/>
                      </a:cubicBezTo>
                      <a:cubicBezTo>
                        <a:pt x="1558993" y="927966"/>
                        <a:pt x="1537279" y="941084"/>
                        <a:pt x="1512445" y="947069"/>
                      </a:cubicBezTo>
                      <a:cubicBezTo>
                        <a:pt x="1497099" y="950763"/>
                        <a:pt x="1493087" y="957831"/>
                        <a:pt x="1489712" y="972094"/>
                      </a:cubicBezTo>
                      <a:cubicBezTo>
                        <a:pt x="1475639" y="1031759"/>
                        <a:pt x="1455072" y="1089451"/>
                        <a:pt x="1432848" y="1146633"/>
                      </a:cubicBezTo>
                      <a:cubicBezTo>
                        <a:pt x="1400883" y="1228712"/>
                        <a:pt x="1333321" y="1279208"/>
                        <a:pt x="1270536" y="1334097"/>
                      </a:cubicBezTo>
                      <a:cubicBezTo>
                        <a:pt x="1254617" y="1347979"/>
                        <a:pt x="1238953" y="1363516"/>
                        <a:pt x="1220422" y="1372622"/>
                      </a:cubicBezTo>
                      <a:cubicBezTo>
                        <a:pt x="1171009" y="1396947"/>
                        <a:pt x="1161140" y="1435789"/>
                        <a:pt x="1165088" y="1486985"/>
                      </a:cubicBezTo>
                      <a:cubicBezTo>
                        <a:pt x="1170054" y="1551936"/>
                        <a:pt x="1176931" y="1642485"/>
                        <a:pt x="1201702" y="1704697"/>
                      </a:cubicBezTo>
                      <a:cubicBezTo>
                        <a:pt x="1205076" y="1720425"/>
                        <a:pt x="1192150" y="1724564"/>
                        <a:pt x="1182599" y="1729531"/>
                      </a:cubicBezTo>
                      <a:cubicBezTo>
                        <a:pt x="1118667" y="1762643"/>
                        <a:pt x="929674" y="1814476"/>
                        <a:pt x="900064" y="1823709"/>
                      </a:cubicBezTo>
                      <a:cubicBezTo>
                        <a:pt x="882744" y="1832496"/>
                        <a:pt x="853962" y="1819952"/>
                        <a:pt x="836005" y="1823709"/>
                      </a:cubicBezTo>
                      <a:cubicBezTo>
                        <a:pt x="731130" y="1797092"/>
                        <a:pt x="628036" y="1765572"/>
                        <a:pt x="534240" y="1709727"/>
                      </a:cubicBezTo>
                      <a:cubicBezTo>
                        <a:pt x="523288" y="1703232"/>
                        <a:pt x="508388" y="1697820"/>
                        <a:pt x="510616" y="1679990"/>
                      </a:cubicBezTo>
                      <a:close/>
                    </a:path>
                  </a:pathLst>
                </a:custGeom>
                <a:solidFill>
                  <a:srgbClr val="F6D9B5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Graphic 57">
                  <a:extLst>
                    <a:ext uri="{FF2B5EF4-FFF2-40B4-BE49-F238E27FC236}">
                      <a16:creationId xmlns:a16="http://schemas.microsoft.com/office/drawing/2014/main" id="{EBA31FB9-3721-09CF-125E-14F9B8B6841D}"/>
                    </a:ext>
                  </a:extLst>
                </p:cNvPr>
                <p:cNvSpPr/>
                <p:nvPr/>
              </p:nvSpPr>
              <p:spPr>
                <a:xfrm>
                  <a:off x="8900140" y="2354573"/>
                  <a:ext cx="941670" cy="741381"/>
                </a:xfrm>
                <a:custGeom>
                  <a:avLst/>
                  <a:gdLst>
                    <a:gd name="connsiteX0" fmla="*/ 1598115 w 1629865"/>
                    <a:gd name="connsiteY0" fmla="*/ 1037982 h 1283201"/>
                    <a:gd name="connsiteX1" fmla="*/ 1499608 w 1629865"/>
                    <a:gd name="connsiteY1" fmla="*/ 1275306 h 1283201"/>
                    <a:gd name="connsiteX2" fmla="*/ 1444527 w 1629865"/>
                    <a:gd name="connsiteY2" fmla="*/ 1059759 h 1283201"/>
                    <a:gd name="connsiteX3" fmla="*/ 1333538 w 1629865"/>
                    <a:gd name="connsiteY3" fmla="*/ 783656 h 1283201"/>
                    <a:gd name="connsiteX4" fmla="*/ 1203764 w 1629865"/>
                    <a:gd name="connsiteY4" fmla="*/ 615358 h 1283201"/>
                    <a:gd name="connsiteX5" fmla="*/ 1181605 w 1629865"/>
                    <a:gd name="connsiteY5" fmla="*/ 618542 h 1283201"/>
                    <a:gd name="connsiteX6" fmla="*/ 660537 w 1629865"/>
                    <a:gd name="connsiteY6" fmla="*/ 932597 h 1283201"/>
                    <a:gd name="connsiteX7" fmla="*/ 653851 w 1629865"/>
                    <a:gd name="connsiteY7" fmla="*/ 932660 h 1283201"/>
                    <a:gd name="connsiteX8" fmla="*/ 793048 w 1629865"/>
                    <a:gd name="connsiteY8" fmla="*/ 565372 h 1283201"/>
                    <a:gd name="connsiteX9" fmla="*/ 380741 w 1629865"/>
                    <a:gd name="connsiteY9" fmla="*/ 888023 h 1283201"/>
                    <a:gd name="connsiteX10" fmla="*/ 454861 w 1629865"/>
                    <a:gd name="connsiteY10" fmla="*/ 565817 h 1283201"/>
                    <a:gd name="connsiteX11" fmla="*/ 209259 w 1629865"/>
                    <a:gd name="connsiteY11" fmla="*/ 1283201 h 1283201"/>
                    <a:gd name="connsiteX12" fmla="*/ 70062 w 1629865"/>
                    <a:gd name="connsiteY12" fmla="*/ 1024992 h 1283201"/>
                    <a:gd name="connsiteX13" fmla="*/ 23705 w 1629865"/>
                    <a:gd name="connsiteY13" fmla="*/ 883502 h 1283201"/>
                    <a:gd name="connsiteX14" fmla="*/ 20966 w 1629865"/>
                    <a:gd name="connsiteY14" fmla="*/ 619688 h 1283201"/>
                    <a:gd name="connsiteX15" fmla="*/ 749302 w 1629865"/>
                    <a:gd name="connsiteY15" fmla="*/ 7817 h 1283201"/>
                    <a:gd name="connsiteX16" fmla="*/ 1112643 w 1629865"/>
                    <a:gd name="connsiteY16" fmla="*/ 40993 h 1283201"/>
                    <a:gd name="connsiteX17" fmla="*/ 1320484 w 1629865"/>
                    <a:gd name="connsiteY17" fmla="*/ 234889 h 1283201"/>
                    <a:gd name="connsiteX18" fmla="*/ 1339141 w 1629865"/>
                    <a:gd name="connsiteY18" fmla="*/ 254565 h 1283201"/>
                    <a:gd name="connsiteX19" fmla="*/ 1475410 w 1629865"/>
                    <a:gd name="connsiteY19" fmla="*/ 364153 h 1283201"/>
                    <a:gd name="connsiteX20" fmla="*/ 1604865 w 1629865"/>
                    <a:gd name="connsiteY20" fmla="*/ 1003915 h 1283201"/>
                    <a:gd name="connsiteX21" fmla="*/ 1598115 w 1629865"/>
                    <a:gd name="connsiteY21" fmla="*/ 1037982 h 128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29865" h="1283201">
                      <a:moveTo>
                        <a:pt x="1598115" y="1037982"/>
                      </a:moveTo>
                      <a:cubicBezTo>
                        <a:pt x="1572326" y="1118278"/>
                        <a:pt x="1542462" y="1196856"/>
                        <a:pt x="1499608" y="1275306"/>
                      </a:cubicBezTo>
                      <a:cubicBezTo>
                        <a:pt x="1480504" y="1199912"/>
                        <a:pt x="1464139" y="1129422"/>
                        <a:pt x="1444527" y="1059759"/>
                      </a:cubicBezTo>
                      <a:cubicBezTo>
                        <a:pt x="1417592" y="963862"/>
                        <a:pt x="1383715" y="870639"/>
                        <a:pt x="1333538" y="783656"/>
                      </a:cubicBezTo>
                      <a:cubicBezTo>
                        <a:pt x="1297688" y="721508"/>
                        <a:pt x="1239423" y="677316"/>
                        <a:pt x="1203764" y="615358"/>
                      </a:cubicBezTo>
                      <a:cubicBezTo>
                        <a:pt x="1195041" y="600203"/>
                        <a:pt x="1187845" y="613257"/>
                        <a:pt x="1181605" y="618542"/>
                      </a:cubicBezTo>
                      <a:cubicBezTo>
                        <a:pt x="1024960" y="751499"/>
                        <a:pt x="845518" y="846696"/>
                        <a:pt x="660537" y="932597"/>
                      </a:cubicBezTo>
                      <a:cubicBezTo>
                        <a:pt x="658945" y="933297"/>
                        <a:pt x="656780" y="932660"/>
                        <a:pt x="653851" y="932660"/>
                      </a:cubicBezTo>
                      <a:cubicBezTo>
                        <a:pt x="705939" y="812629"/>
                        <a:pt x="717146" y="677698"/>
                        <a:pt x="793048" y="565372"/>
                      </a:cubicBezTo>
                      <a:cubicBezTo>
                        <a:pt x="682569" y="708008"/>
                        <a:pt x="520257" y="782701"/>
                        <a:pt x="380741" y="888023"/>
                      </a:cubicBezTo>
                      <a:cubicBezTo>
                        <a:pt x="377812" y="774550"/>
                        <a:pt x="412070" y="669356"/>
                        <a:pt x="454861" y="565817"/>
                      </a:cubicBezTo>
                      <a:cubicBezTo>
                        <a:pt x="281214" y="770348"/>
                        <a:pt x="209768" y="1010091"/>
                        <a:pt x="209259" y="1283201"/>
                      </a:cubicBezTo>
                      <a:cubicBezTo>
                        <a:pt x="148894" y="1198511"/>
                        <a:pt x="112470" y="1110128"/>
                        <a:pt x="70062" y="1024992"/>
                      </a:cubicBezTo>
                      <a:cubicBezTo>
                        <a:pt x="54779" y="977743"/>
                        <a:pt x="41407" y="929795"/>
                        <a:pt x="23705" y="883502"/>
                      </a:cubicBezTo>
                      <a:cubicBezTo>
                        <a:pt x="-9981" y="795437"/>
                        <a:pt x="-4886" y="708836"/>
                        <a:pt x="20966" y="619688"/>
                      </a:cubicBezTo>
                      <a:cubicBezTo>
                        <a:pt x="119602" y="279972"/>
                        <a:pt x="396596" y="46724"/>
                        <a:pt x="749302" y="7817"/>
                      </a:cubicBezTo>
                      <a:cubicBezTo>
                        <a:pt x="872899" y="-5810"/>
                        <a:pt x="994777" y="-5555"/>
                        <a:pt x="1112643" y="40993"/>
                      </a:cubicBezTo>
                      <a:cubicBezTo>
                        <a:pt x="1207331" y="78371"/>
                        <a:pt x="1279795" y="139692"/>
                        <a:pt x="1320484" y="234889"/>
                      </a:cubicBezTo>
                      <a:cubicBezTo>
                        <a:pt x="1324369" y="243931"/>
                        <a:pt x="1328508" y="251445"/>
                        <a:pt x="1339141" y="254565"/>
                      </a:cubicBezTo>
                      <a:cubicBezTo>
                        <a:pt x="1399571" y="272331"/>
                        <a:pt x="1440005" y="316204"/>
                        <a:pt x="1475410" y="364153"/>
                      </a:cubicBezTo>
                      <a:cubicBezTo>
                        <a:pt x="1617791" y="557030"/>
                        <a:pt x="1663766" y="770029"/>
                        <a:pt x="1604865" y="1003915"/>
                      </a:cubicBezTo>
                      <a:cubicBezTo>
                        <a:pt x="1602063" y="1015058"/>
                        <a:pt x="1600344" y="1026584"/>
                        <a:pt x="1598115" y="1037982"/>
                      </a:cubicBezTo>
                      <a:close/>
                    </a:path>
                  </a:pathLst>
                </a:custGeom>
                <a:solidFill>
                  <a:srgbClr val="828889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Graphic 57">
                  <a:extLst>
                    <a:ext uri="{FF2B5EF4-FFF2-40B4-BE49-F238E27FC236}">
                      <a16:creationId xmlns:a16="http://schemas.microsoft.com/office/drawing/2014/main" id="{BAA1BE57-4546-E810-B489-D4E1E597C4AE}"/>
                    </a:ext>
                  </a:extLst>
                </p:cNvPr>
                <p:cNvSpPr/>
                <p:nvPr/>
              </p:nvSpPr>
              <p:spPr>
                <a:xfrm>
                  <a:off x="9200069" y="3713046"/>
                  <a:ext cx="342253" cy="775123"/>
                </a:xfrm>
                <a:custGeom>
                  <a:avLst/>
                  <a:gdLst>
                    <a:gd name="connsiteX0" fmla="*/ 0 w 448157"/>
                    <a:gd name="connsiteY0" fmla="*/ 681998 h 682443"/>
                    <a:gd name="connsiteX1" fmla="*/ 104175 w 448157"/>
                    <a:gd name="connsiteY1" fmla="*/ 341262 h 682443"/>
                    <a:gd name="connsiteX2" fmla="*/ 131811 w 448157"/>
                    <a:gd name="connsiteY2" fmla="*/ 282361 h 682443"/>
                    <a:gd name="connsiteX3" fmla="*/ 100609 w 448157"/>
                    <a:gd name="connsiteY3" fmla="*/ 202192 h 682443"/>
                    <a:gd name="connsiteX4" fmla="*/ 81888 w 448157"/>
                    <a:gd name="connsiteY4" fmla="*/ 158956 h 682443"/>
                    <a:gd name="connsiteX5" fmla="*/ 208923 w 448157"/>
                    <a:gd name="connsiteY5" fmla="*/ 209 h 682443"/>
                    <a:gd name="connsiteX6" fmla="*/ 249040 w 448157"/>
                    <a:gd name="connsiteY6" fmla="*/ 2947 h 682443"/>
                    <a:gd name="connsiteX7" fmla="*/ 379259 w 448157"/>
                    <a:gd name="connsiteY7" fmla="*/ 161885 h 682443"/>
                    <a:gd name="connsiteX8" fmla="*/ 324561 w 448157"/>
                    <a:gd name="connsiteY8" fmla="*/ 264978 h 682443"/>
                    <a:gd name="connsiteX9" fmla="*/ 320867 w 448157"/>
                    <a:gd name="connsiteY9" fmla="*/ 280706 h 682443"/>
                    <a:gd name="connsiteX10" fmla="*/ 448158 w 448157"/>
                    <a:gd name="connsiteY10" fmla="*/ 682443 h 682443"/>
                    <a:gd name="connsiteX11" fmla="*/ 0 w 448157"/>
                    <a:gd name="connsiteY11" fmla="*/ 681998 h 682443"/>
                    <a:gd name="connsiteX0" fmla="*/ 0 w 516472"/>
                    <a:gd name="connsiteY0" fmla="*/ 1296847 h 1296847"/>
                    <a:gd name="connsiteX1" fmla="*/ 172490 w 516472"/>
                    <a:gd name="connsiteY1" fmla="*/ 341262 h 1296847"/>
                    <a:gd name="connsiteX2" fmla="*/ 200126 w 516472"/>
                    <a:gd name="connsiteY2" fmla="*/ 282361 h 1296847"/>
                    <a:gd name="connsiteX3" fmla="*/ 168924 w 516472"/>
                    <a:gd name="connsiteY3" fmla="*/ 202192 h 1296847"/>
                    <a:gd name="connsiteX4" fmla="*/ 150203 w 516472"/>
                    <a:gd name="connsiteY4" fmla="*/ 158956 h 1296847"/>
                    <a:gd name="connsiteX5" fmla="*/ 277238 w 516472"/>
                    <a:gd name="connsiteY5" fmla="*/ 209 h 1296847"/>
                    <a:gd name="connsiteX6" fmla="*/ 317355 w 516472"/>
                    <a:gd name="connsiteY6" fmla="*/ 2947 h 1296847"/>
                    <a:gd name="connsiteX7" fmla="*/ 447574 w 516472"/>
                    <a:gd name="connsiteY7" fmla="*/ 161885 h 1296847"/>
                    <a:gd name="connsiteX8" fmla="*/ 392876 w 516472"/>
                    <a:gd name="connsiteY8" fmla="*/ 264978 h 1296847"/>
                    <a:gd name="connsiteX9" fmla="*/ 389182 w 516472"/>
                    <a:gd name="connsiteY9" fmla="*/ 280706 h 1296847"/>
                    <a:gd name="connsiteX10" fmla="*/ 516473 w 516472"/>
                    <a:gd name="connsiteY10" fmla="*/ 682443 h 1296847"/>
                    <a:gd name="connsiteX11" fmla="*/ 0 w 516472"/>
                    <a:gd name="connsiteY11" fmla="*/ 1296847 h 1296847"/>
                    <a:gd name="connsiteX0" fmla="*/ 0 w 592378"/>
                    <a:gd name="connsiteY0" fmla="*/ 1296847 h 1327655"/>
                    <a:gd name="connsiteX1" fmla="*/ 172490 w 592378"/>
                    <a:gd name="connsiteY1" fmla="*/ 341262 h 1327655"/>
                    <a:gd name="connsiteX2" fmla="*/ 200126 w 592378"/>
                    <a:gd name="connsiteY2" fmla="*/ 282361 h 1327655"/>
                    <a:gd name="connsiteX3" fmla="*/ 168924 w 592378"/>
                    <a:gd name="connsiteY3" fmla="*/ 202192 h 1327655"/>
                    <a:gd name="connsiteX4" fmla="*/ 150203 w 592378"/>
                    <a:gd name="connsiteY4" fmla="*/ 158956 h 1327655"/>
                    <a:gd name="connsiteX5" fmla="*/ 277238 w 592378"/>
                    <a:gd name="connsiteY5" fmla="*/ 209 h 1327655"/>
                    <a:gd name="connsiteX6" fmla="*/ 317355 w 592378"/>
                    <a:gd name="connsiteY6" fmla="*/ 2947 h 1327655"/>
                    <a:gd name="connsiteX7" fmla="*/ 447574 w 592378"/>
                    <a:gd name="connsiteY7" fmla="*/ 161885 h 1327655"/>
                    <a:gd name="connsiteX8" fmla="*/ 392876 w 592378"/>
                    <a:gd name="connsiteY8" fmla="*/ 264978 h 1327655"/>
                    <a:gd name="connsiteX9" fmla="*/ 389182 w 592378"/>
                    <a:gd name="connsiteY9" fmla="*/ 280706 h 1327655"/>
                    <a:gd name="connsiteX10" fmla="*/ 592378 w 592378"/>
                    <a:gd name="connsiteY10" fmla="*/ 1327655 h 1327655"/>
                    <a:gd name="connsiteX11" fmla="*/ 0 w 592378"/>
                    <a:gd name="connsiteY11" fmla="*/ 1296847 h 1327655"/>
                    <a:gd name="connsiteX0" fmla="*/ 0 w 592378"/>
                    <a:gd name="connsiteY0" fmla="*/ 1296847 h 1336080"/>
                    <a:gd name="connsiteX1" fmla="*/ 172490 w 592378"/>
                    <a:gd name="connsiteY1" fmla="*/ 341262 h 1336080"/>
                    <a:gd name="connsiteX2" fmla="*/ 200126 w 592378"/>
                    <a:gd name="connsiteY2" fmla="*/ 282361 h 1336080"/>
                    <a:gd name="connsiteX3" fmla="*/ 168924 w 592378"/>
                    <a:gd name="connsiteY3" fmla="*/ 202192 h 1336080"/>
                    <a:gd name="connsiteX4" fmla="*/ 150203 w 592378"/>
                    <a:gd name="connsiteY4" fmla="*/ 158956 h 1336080"/>
                    <a:gd name="connsiteX5" fmla="*/ 277238 w 592378"/>
                    <a:gd name="connsiteY5" fmla="*/ 209 h 1336080"/>
                    <a:gd name="connsiteX6" fmla="*/ 317355 w 592378"/>
                    <a:gd name="connsiteY6" fmla="*/ 2947 h 1336080"/>
                    <a:gd name="connsiteX7" fmla="*/ 447574 w 592378"/>
                    <a:gd name="connsiteY7" fmla="*/ 161885 h 1336080"/>
                    <a:gd name="connsiteX8" fmla="*/ 392876 w 592378"/>
                    <a:gd name="connsiteY8" fmla="*/ 264978 h 1336080"/>
                    <a:gd name="connsiteX9" fmla="*/ 389182 w 592378"/>
                    <a:gd name="connsiteY9" fmla="*/ 280706 h 1336080"/>
                    <a:gd name="connsiteX10" fmla="*/ 592378 w 592378"/>
                    <a:gd name="connsiteY10" fmla="*/ 1327655 h 1336080"/>
                    <a:gd name="connsiteX11" fmla="*/ 0 w 592378"/>
                    <a:gd name="connsiteY11" fmla="*/ 1296847 h 1336080"/>
                    <a:gd name="connsiteX0" fmla="*/ 0 w 592378"/>
                    <a:gd name="connsiteY0" fmla="*/ 1296847 h 1341600"/>
                    <a:gd name="connsiteX1" fmla="*/ 172490 w 592378"/>
                    <a:gd name="connsiteY1" fmla="*/ 341262 h 1341600"/>
                    <a:gd name="connsiteX2" fmla="*/ 200126 w 592378"/>
                    <a:gd name="connsiteY2" fmla="*/ 282361 h 1341600"/>
                    <a:gd name="connsiteX3" fmla="*/ 168924 w 592378"/>
                    <a:gd name="connsiteY3" fmla="*/ 202192 h 1341600"/>
                    <a:gd name="connsiteX4" fmla="*/ 150203 w 592378"/>
                    <a:gd name="connsiteY4" fmla="*/ 158956 h 1341600"/>
                    <a:gd name="connsiteX5" fmla="*/ 277238 w 592378"/>
                    <a:gd name="connsiteY5" fmla="*/ 209 h 1341600"/>
                    <a:gd name="connsiteX6" fmla="*/ 317355 w 592378"/>
                    <a:gd name="connsiteY6" fmla="*/ 2947 h 1341600"/>
                    <a:gd name="connsiteX7" fmla="*/ 447574 w 592378"/>
                    <a:gd name="connsiteY7" fmla="*/ 161885 h 1341600"/>
                    <a:gd name="connsiteX8" fmla="*/ 392876 w 592378"/>
                    <a:gd name="connsiteY8" fmla="*/ 264978 h 1341600"/>
                    <a:gd name="connsiteX9" fmla="*/ 389182 w 592378"/>
                    <a:gd name="connsiteY9" fmla="*/ 280706 h 1341600"/>
                    <a:gd name="connsiteX10" fmla="*/ 592378 w 592378"/>
                    <a:gd name="connsiteY10" fmla="*/ 1327655 h 1341600"/>
                    <a:gd name="connsiteX11" fmla="*/ 0 w 592378"/>
                    <a:gd name="connsiteY11" fmla="*/ 1296847 h 1341600"/>
                    <a:gd name="connsiteX0" fmla="*/ 0 w 592378"/>
                    <a:gd name="connsiteY0" fmla="*/ 1296847 h 1341600"/>
                    <a:gd name="connsiteX1" fmla="*/ 172490 w 592378"/>
                    <a:gd name="connsiteY1" fmla="*/ 341262 h 1341600"/>
                    <a:gd name="connsiteX2" fmla="*/ 200126 w 592378"/>
                    <a:gd name="connsiteY2" fmla="*/ 282361 h 1341600"/>
                    <a:gd name="connsiteX3" fmla="*/ 168924 w 592378"/>
                    <a:gd name="connsiteY3" fmla="*/ 202192 h 1341600"/>
                    <a:gd name="connsiteX4" fmla="*/ 150203 w 592378"/>
                    <a:gd name="connsiteY4" fmla="*/ 158956 h 1341600"/>
                    <a:gd name="connsiteX5" fmla="*/ 277238 w 592378"/>
                    <a:gd name="connsiteY5" fmla="*/ 209 h 1341600"/>
                    <a:gd name="connsiteX6" fmla="*/ 317355 w 592378"/>
                    <a:gd name="connsiteY6" fmla="*/ 2947 h 1341600"/>
                    <a:gd name="connsiteX7" fmla="*/ 447574 w 592378"/>
                    <a:gd name="connsiteY7" fmla="*/ 161885 h 1341600"/>
                    <a:gd name="connsiteX8" fmla="*/ 392876 w 592378"/>
                    <a:gd name="connsiteY8" fmla="*/ 264978 h 1341600"/>
                    <a:gd name="connsiteX9" fmla="*/ 389182 w 592378"/>
                    <a:gd name="connsiteY9" fmla="*/ 280706 h 1341600"/>
                    <a:gd name="connsiteX10" fmla="*/ 592378 w 592378"/>
                    <a:gd name="connsiteY10" fmla="*/ 1327655 h 1341600"/>
                    <a:gd name="connsiteX11" fmla="*/ 0 w 592378"/>
                    <a:gd name="connsiteY11" fmla="*/ 1296847 h 134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2378" h="1341600">
                      <a:moveTo>
                        <a:pt x="0" y="1296847"/>
                      </a:moveTo>
                      <a:cubicBezTo>
                        <a:pt x="10634" y="1234316"/>
                        <a:pt x="154979" y="398762"/>
                        <a:pt x="172490" y="341262"/>
                      </a:cubicBezTo>
                      <a:cubicBezTo>
                        <a:pt x="173700" y="337251"/>
                        <a:pt x="197515" y="284781"/>
                        <a:pt x="200126" y="282361"/>
                      </a:cubicBezTo>
                      <a:cubicBezTo>
                        <a:pt x="224005" y="261666"/>
                        <a:pt x="186818" y="239061"/>
                        <a:pt x="168924" y="202192"/>
                      </a:cubicBezTo>
                      <a:cubicBezTo>
                        <a:pt x="163448" y="190858"/>
                        <a:pt x="154915" y="170672"/>
                        <a:pt x="150203" y="158956"/>
                      </a:cubicBezTo>
                      <a:cubicBezTo>
                        <a:pt x="178858" y="123933"/>
                        <a:pt x="257308" y="24088"/>
                        <a:pt x="277238" y="209"/>
                      </a:cubicBezTo>
                      <a:cubicBezTo>
                        <a:pt x="302773" y="-1192"/>
                        <a:pt x="297997" y="4985"/>
                        <a:pt x="317355" y="2947"/>
                      </a:cubicBezTo>
                      <a:cubicBezTo>
                        <a:pt x="326652" y="3711"/>
                        <a:pt x="424459" y="126353"/>
                        <a:pt x="447574" y="161885"/>
                      </a:cubicBezTo>
                      <a:cubicBezTo>
                        <a:pt x="429490" y="204484"/>
                        <a:pt x="424141" y="229191"/>
                        <a:pt x="392876" y="264978"/>
                      </a:cubicBezTo>
                      <a:cubicBezTo>
                        <a:pt x="388737" y="269753"/>
                        <a:pt x="383388" y="273319"/>
                        <a:pt x="389182" y="280706"/>
                      </a:cubicBezTo>
                      <a:cubicBezTo>
                        <a:pt x="423377" y="323688"/>
                        <a:pt x="592314" y="1321479"/>
                        <a:pt x="592378" y="1327655"/>
                      </a:cubicBezTo>
                      <a:cubicBezTo>
                        <a:pt x="397512" y="1357892"/>
                        <a:pt x="149449" y="1334991"/>
                        <a:pt x="0" y="1296847"/>
                      </a:cubicBezTo>
                      <a:close/>
                    </a:path>
                  </a:pathLst>
                </a:custGeom>
                <a:solidFill>
                  <a:srgbClr val="200C43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Graphic 57">
                  <a:extLst>
                    <a:ext uri="{FF2B5EF4-FFF2-40B4-BE49-F238E27FC236}">
                      <a16:creationId xmlns:a16="http://schemas.microsoft.com/office/drawing/2014/main" id="{6E0912BD-57A7-E55F-03DA-85D28F292F22}"/>
                    </a:ext>
                  </a:extLst>
                </p:cNvPr>
                <p:cNvSpPr/>
                <p:nvPr/>
              </p:nvSpPr>
              <p:spPr>
                <a:xfrm>
                  <a:off x="9100099" y="3641568"/>
                  <a:ext cx="266549" cy="247573"/>
                </a:xfrm>
                <a:custGeom>
                  <a:avLst/>
                  <a:gdLst>
                    <a:gd name="connsiteX0" fmla="*/ 447402 w 461350"/>
                    <a:gd name="connsiteY0" fmla="*/ 150945 h 428505"/>
                    <a:gd name="connsiteX1" fmla="*/ 451478 w 461350"/>
                    <a:gd name="connsiteY1" fmla="*/ 171831 h 428505"/>
                    <a:gd name="connsiteX2" fmla="*/ 254142 w 461350"/>
                    <a:gd name="connsiteY2" fmla="*/ 415458 h 428505"/>
                    <a:gd name="connsiteX3" fmla="*/ 221349 w 461350"/>
                    <a:gd name="connsiteY3" fmla="*/ 413294 h 428505"/>
                    <a:gd name="connsiteX4" fmla="*/ 3192 w 461350"/>
                    <a:gd name="connsiteY4" fmla="*/ 89433 h 428505"/>
                    <a:gd name="connsiteX5" fmla="*/ 15036 w 461350"/>
                    <a:gd name="connsiteY5" fmla="*/ 53392 h 428505"/>
                    <a:gd name="connsiteX6" fmla="*/ 74129 w 461350"/>
                    <a:gd name="connsiteY6" fmla="*/ 11938 h 428505"/>
                    <a:gd name="connsiteX7" fmla="*/ 124879 w 461350"/>
                    <a:gd name="connsiteY7" fmla="*/ 13402 h 428505"/>
                    <a:gd name="connsiteX8" fmla="*/ 279804 w 461350"/>
                    <a:gd name="connsiteY8" fmla="*/ 95100 h 428505"/>
                    <a:gd name="connsiteX9" fmla="*/ 447402 w 461350"/>
                    <a:gd name="connsiteY9" fmla="*/ 150945 h 42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350" h="428505">
                      <a:moveTo>
                        <a:pt x="447402" y="150945"/>
                      </a:moveTo>
                      <a:cubicBezTo>
                        <a:pt x="471982" y="153301"/>
                        <a:pt x="457908" y="163871"/>
                        <a:pt x="451478" y="171831"/>
                      </a:cubicBezTo>
                      <a:cubicBezTo>
                        <a:pt x="410406" y="222708"/>
                        <a:pt x="277321" y="383938"/>
                        <a:pt x="254142" y="415458"/>
                      </a:cubicBezTo>
                      <a:cubicBezTo>
                        <a:pt x="239752" y="435007"/>
                        <a:pt x="233130" y="431187"/>
                        <a:pt x="221349" y="413294"/>
                      </a:cubicBezTo>
                      <a:cubicBezTo>
                        <a:pt x="153851" y="310646"/>
                        <a:pt x="7841" y="95164"/>
                        <a:pt x="3192" y="89433"/>
                      </a:cubicBezTo>
                      <a:cubicBezTo>
                        <a:pt x="-1711" y="74596"/>
                        <a:pt x="-3112" y="62943"/>
                        <a:pt x="15036" y="53392"/>
                      </a:cubicBezTo>
                      <a:cubicBezTo>
                        <a:pt x="36240" y="42248"/>
                        <a:pt x="56171" y="27793"/>
                        <a:pt x="74129" y="11938"/>
                      </a:cubicBezTo>
                      <a:cubicBezTo>
                        <a:pt x="92977" y="-4618"/>
                        <a:pt x="108450" y="-3790"/>
                        <a:pt x="124879" y="13402"/>
                      </a:cubicBezTo>
                      <a:cubicBezTo>
                        <a:pt x="167733" y="57212"/>
                        <a:pt x="224979" y="74469"/>
                        <a:pt x="279804" y="95100"/>
                      </a:cubicBezTo>
                      <a:cubicBezTo>
                        <a:pt x="334821" y="115795"/>
                        <a:pt x="391430" y="132478"/>
                        <a:pt x="447402" y="150945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Graphic 57">
                  <a:extLst>
                    <a:ext uri="{FF2B5EF4-FFF2-40B4-BE49-F238E27FC236}">
                      <a16:creationId xmlns:a16="http://schemas.microsoft.com/office/drawing/2014/main" id="{1EB48C32-0D01-7661-AC8C-AD3881CC7901}"/>
                    </a:ext>
                  </a:extLst>
                </p:cNvPr>
                <p:cNvSpPr/>
                <p:nvPr/>
              </p:nvSpPr>
              <p:spPr>
                <a:xfrm>
                  <a:off x="9378969" y="3641568"/>
                  <a:ext cx="266549" cy="247573"/>
                </a:xfrm>
                <a:custGeom>
                  <a:avLst/>
                  <a:gdLst>
                    <a:gd name="connsiteX0" fmla="*/ 13948 w 461350"/>
                    <a:gd name="connsiteY0" fmla="*/ 150945 h 428505"/>
                    <a:gd name="connsiteX1" fmla="*/ 9873 w 461350"/>
                    <a:gd name="connsiteY1" fmla="*/ 171831 h 428505"/>
                    <a:gd name="connsiteX2" fmla="*/ 207207 w 461350"/>
                    <a:gd name="connsiteY2" fmla="*/ 415458 h 428505"/>
                    <a:gd name="connsiteX3" fmla="*/ 240001 w 461350"/>
                    <a:gd name="connsiteY3" fmla="*/ 413294 h 428505"/>
                    <a:gd name="connsiteX4" fmla="*/ 458158 w 461350"/>
                    <a:gd name="connsiteY4" fmla="*/ 89433 h 428505"/>
                    <a:gd name="connsiteX5" fmla="*/ 446314 w 461350"/>
                    <a:gd name="connsiteY5" fmla="*/ 53392 h 428505"/>
                    <a:gd name="connsiteX6" fmla="*/ 387222 w 461350"/>
                    <a:gd name="connsiteY6" fmla="*/ 11938 h 428505"/>
                    <a:gd name="connsiteX7" fmla="*/ 336472 w 461350"/>
                    <a:gd name="connsiteY7" fmla="*/ 13402 h 428505"/>
                    <a:gd name="connsiteX8" fmla="*/ 181545 w 461350"/>
                    <a:gd name="connsiteY8" fmla="*/ 95100 h 428505"/>
                    <a:gd name="connsiteX9" fmla="*/ 13948 w 461350"/>
                    <a:gd name="connsiteY9" fmla="*/ 150945 h 42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350" h="428505">
                      <a:moveTo>
                        <a:pt x="13948" y="150945"/>
                      </a:moveTo>
                      <a:cubicBezTo>
                        <a:pt x="-10631" y="153301"/>
                        <a:pt x="3441" y="163871"/>
                        <a:pt x="9873" y="171831"/>
                      </a:cubicBezTo>
                      <a:cubicBezTo>
                        <a:pt x="50944" y="222708"/>
                        <a:pt x="184029" y="383938"/>
                        <a:pt x="207207" y="415458"/>
                      </a:cubicBezTo>
                      <a:cubicBezTo>
                        <a:pt x="221598" y="435007"/>
                        <a:pt x="228221" y="431187"/>
                        <a:pt x="240001" y="413294"/>
                      </a:cubicBezTo>
                      <a:cubicBezTo>
                        <a:pt x="307498" y="310646"/>
                        <a:pt x="453510" y="95164"/>
                        <a:pt x="458158" y="89433"/>
                      </a:cubicBezTo>
                      <a:cubicBezTo>
                        <a:pt x="463061" y="74596"/>
                        <a:pt x="464462" y="62943"/>
                        <a:pt x="446314" y="53392"/>
                      </a:cubicBezTo>
                      <a:cubicBezTo>
                        <a:pt x="425109" y="42248"/>
                        <a:pt x="405179" y="27793"/>
                        <a:pt x="387222" y="11938"/>
                      </a:cubicBezTo>
                      <a:cubicBezTo>
                        <a:pt x="368374" y="-4618"/>
                        <a:pt x="352900" y="-3790"/>
                        <a:pt x="336472" y="13402"/>
                      </a:cubicBezTo>
                      <a:cubicBezTo>
                        <a:pt x="293617" y="57212"/>
                        <a:pt x="236371" y="74469"/>
                        <a:pt x="181545" y="95100"/>
                      </a:cubicBezTo>
                      <a:cubicBezTo>
                        <a:pt x="126465" y="115795"/>
                        <a:pt x="69920" y="132478"/>
                        <a:pt x="13948" y="150945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06D734E-1827-1F5C-A532-94F9B7D1A250}"/>
                </a:ext>
              </a:extLst>
            </p:cNvPr>
            <p:cNvSpPr/>
            <p:nvPr/>
          </p:nvSpPr>
          <p:spPr>
            <a:xfrm>
              <a:off x="1850294" y="2651850"/>
              <a:ext cx="4675053" cy="21859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DEEB36-DB2A-B9CE-7810-FBE713127625}"/>
                </a:ext>
              </a:extLst>
            </p:cNvPr>
            <p:cNvGrpSpPr/>
            <p:nvPr/>
          </p:nvGrpSpPr>
          <p:grpSpPr>
            <a:xfrm>
              <a:off x="1881749" y="2625212"/>
              <a:ext cx="5072085" cy="505796"/>
              <a:chOff x="7909821" y="1719075"/>
              <a:chExt cx="5072085" cy="505796"/>
            </a:xfrm>
          </p:grpSpPr>
          <p:sp>
            <p:nvSpPr>
              <p:cNvPr id="50" name="Pentagon 49">
                <a:extLst>
                  <a:ext uri="{FF2B5EF4-FFF2-40B4-BE49-F238E27FC236}">
                    <a16:creationId xmlns:a16="http://schemas.microsoft.com/office/drawing/2014/main" id="{0A722BB4-8B96-F954-2682-66AB5DEAA6FB}"/>
                  </a:ext>
                </a:extLst>
              </p:cNvPr>
              <p:cNvSpPr/>
              <p:nvPr/>
            </p:nvSpPr>
            <p:spPr>
              <a:xfrm>
                <a:off x="8167692" y="1813447"/>
                <a:ext cx="4814214" cy="362553"/>
              </a:xfrm>
              <a:prstGeom prst="homePlate">
                <a:avLst/>
              </a:prstGeom>
              <a:solidFill>
                <a:srgbClr val="5D42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/>
                  <a:t>Now that we know customers who travel abroad </a:t>
                </a:r>
              </a:p>
              <a:p>
                <a:r>
                  <a:rPr lang="en-US" sz="1200" dirty="0"/>
                  <a:t>more than 70% of them purchase travel insurance.</a:t>
                </a:r>
              </a:p>
            </p:txBody>
          </p:sp>
          <p:pic>
            <p:nvPicPr>
              <p:cNvPr id="54" name="Picture 2" descr="File:Light Bulb or Idea Flat Icon Vector.svg - Wikimedia Commons">
                <a:extLst>
                  <a:ext uri="{FF2B5EF4-FFF2-40B4-BE49-F238E27FC236}">
                    <a16:creationId xmlns:a16="http://schemas.microsoft.com/office/drawing/2014/main" id="{9B923372-289D-C68D-FDC0-9C0BB1BC08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9821" y="1719075"/>
                <a:ext cx="376353" cy="50579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7D39C9-98FF-C009-2B90-2B158414A186}"/>
                </a:ext>
              </a:extLst>
            </p:cNvPr>
            <p:cNvSpPr txBox="1"/>
            <p:nvPr/>
          </p:nvSpPr>
          <p:spPr>
            <a:xfrm>
              <a:off x="7317757" y="1900051"/>
              <a:ext cx="4141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</a:rPr>
                <a:t>From 298 customers who </a:t>
              </a:r>
              <a:r>
                <a:rPr lang="en-US" sz="1200" b="1" i="1" u="sng" dirty="0">
                  <a:solidFill>
                    <a:schemeClr val="bg1"/>
                  </a:solidFill>
                </a:rPr>
                <a:t>travel abroad and have insurance</a:t>
              </a:r>
              <a:r>
                <a:rPr lang="en-US" sz="1200" b="1" i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2513AD-A891-A96C-4F87-DDF60E468708}"/>
                </a:ext>
              </a:extLst>
            </p:cNvPr>
            <p:cNvSpPr txBox="1"/>
            <p:nvPr/>
          </p:nvSpPr>
          <p:spPr>
            <a:xfrm>
              <a:off x="7173645" y="2694362"/>
              <a:ext cx="93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First Jobber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 Age &lt;=26)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2E9C63-B564-8598-5141-7F749F6125DE}"/>
                </a:ext>
              </a:extLst>
            </p:cNvPr>
            <p:cNvSpPr txBox="1"/>
            <p:nvPr/>
          </p:nvSpPr>
          <p:spPr>
            <a:xfrm>
              <a:off x="8703949" y="6108576"/>
              <a:ext cx="14194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Graduated &amp; Work for private sectors/self-employed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3A6C172-29FC-191A-F659-25575896D03B}"/>
                </a:ext>
              </a:extLst>
            </p:cNvPr>
            <p:cNvSpPr txBox="1"/>
            <p:nvPr/>
          </p:nvSpPr>
          <p:spPr>
            <a:xfrm>
              <a:off x="7442722" y="5073972"/>
              <a:ext cx="93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No Chronic diseases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D14828-907E-432E-DE85-1E89D80F03C9}"/>
                </a:ext>
              </a:extLst>
            </p:cNvPr>
            <p:cNvSpPr txBox="1"/>
            <p:nvPr/>
          </p:nvSpPr>
          <p:spPr>
            <a:xfrm>
              <a:off x="10319823" y="5038550"/>
              <a:ext cx="11738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Annual income around 1,200K- 1,400K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960FE0B-B040-E5EC-89EB-97A2BEAE6D79}"/>
                </a:ext>
              </a:extLst>
            </p:cNvPr>
            <p:cNvGrpSpPr/>
            <p:nvPr/>
          </p:nvGrpSpPr>
          <p:grpSpPr>
            <a:xfrm>
              <a:off x="7470574" y="2457380"/>
              <a:ext cx="3819990" cy="3662690"/>
              <a:chOff x="3438350" y="1295384"/>
              <a:chExt cx="5213700" cy="4999010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2DB60E6-EC37-1EC0-6BE0-6ABCBD2F07BF}"/>
                  </a:ext>
                </a:extLst>
              </p:cNvPr>
              <p:cNvGrpSpPr/>
              <p:nvPr/>
            </p:nvGrpSpPr>
            <p:grpSpPr>
              <a:xfrm rot="281538">
                <a:off x="6794035" y="3712016"/>
                <a:ext cx="892832" cy="576653"/>
                <a:chOff x="5184360" y="3566978"/>
                <a:chExt cx="892832" cy="576653"/>
              </a:xfrm>
              <a:solidFill>
                <a:schemeClr val="accent6">
                  <a:lumMod val="40000"/>
                  <a:lumOff val="60000"/>
                  <a:alpha val="50000"/>
                </a:schemeClr>
              </a:solidFill>
            </p:grpSpPr>
            <p:sp>
              <p:nvSpPr>
                <p:cNvPr id="110" name="Circle">
                  <a:extLst>
                    <a:ext uri="{FF2B5EF4-FFF2-40B4-BE49-F238E27FC236}">
                      <a16:creationId xmlns:a16="http://schemas.microsoft.com/office/drawing/2014/main" id="{3CAA1590-07BE-7F39-57ED-FBA5D9CB67AB}"/>
                    </a:ext>
                  </a:extLst>
                </p:cNvPr>
                <p:cNvSpPr/>
                <p:nvPr/>
              </p:nvSpPr>
              <p:spPr>
                <a:xfrm>
                  <a:off x="5598404" y="3950911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Circle">
                  <a:extLst>
                    <a:ext uri="{FF2B5EF4-FFF2-40B4-BE49-F238E27FC236}">
                      <a16:creationId xmlns:a16="http://schemas.microsoft.com/office/drawing/2014/main" id="{31DD85B2-F45D-BFD8-B699-F9FFAE9F5D35}"/>
                    </a:ext>
                  </a:extLst>
                </p:cNvPr>
                <p:cNvSpPr/>
                <p:nvPr/>
              </p:nvSpPr>
              <p:spPr>
                <a:xfrm>
                  <a:off x="5184360" y="3740124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Circle">
                  <a:extLst>
                    <a:ext uri="{FF2B5EF4-FFF2-40B4-BE49-F238E27FC236}">
                      <a16:creationId xmlns:a16="http://schemas.microsoft.com/office/drawing/2014/main" id="{159EAD90-88B0-9BF8-2BE0-59AD83FD2598}"/>
                    </a:ext>
                  </a:extLst>
                </p:cNvPr>
                <p:cNvSpPr/>
                <p:nvPr/>
              </p:nvSpPr>
              <p:spPr>
                <a:xfrm>
                  <a:off x="5869416" y="3935855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Circle">
                  <a:extLst>
                    <a:ext uri="{FF2B5EF4-FFF2-40B4-BE49-F238E27FC236}">
                      <a16:creationId xmlns:a16="http://schemas.microsoft.com/office/drawing/2014/main" id="{EA478057-269E-135F-ED8B-FB57A3468B98}"/>
                    </a:ext>
                  </a:extLst>
                </p:cNvPr>
                <p:cNvSpPr/>
                <p:nvPr/>
              </p:nvSpPr>
              <p:spPr>
                <a:xfrm>
                  <a:off x="5560764" y="3566978"/>
                  <a:ext cx="313169" cy="3131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Circle">
                  <a:extLst>
                    <a:ext uri="{FF2B5EF4-FFF2-40B4-BE49-F238E27FC236}">
                      <a16:creationId xmlns:a16="http://schemas.microsoft.com/office/drawing/2014/main" id="{C35882BF-95BC-67F0-06EA-4DC0962AE27B}"/>
                    </a:ext>
                  </a:extLst>
                </p:cNvPr>
                <p:cNvSpPr/>
                <p:nvPr/>
              </p:nvSpPr>
              <p:spPr>
                <a:xfrm>
                  <a:off x="5432787" y="3687428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7792210-88CB-0E73-C124-2AE7C61C0664}"/>
                  </a:ext>
                </a:extLst>
              </p:cNvPr>
              <p:cNvGrpSpPr/>
              <p:nvPr/>
            </p:nvGrpSpPr>
            <p:grpSpPr>
              <a:xfrm rot="21343149">
                <a:off x="4304938" y="3621679"/>
                <a:ext cx="945529" cy="757327"/>
                <a:chOff x="3091552" y="4432707"/>
                <a:chExt cx="945529" cy="757327"/>
              </a:xfrm>
              <a:solidFill>
                <a:schemeClr val="accent6">
                  <a:lumMod val="75000"/>
                  <a:alpha val="50000"/>
                </a:schemeClr>
              </a:solidFill>
            </p:grpSpPr>
            <p:sp>
              <p:nvSpPr>
                <p:cNvPr id="116" name="Circle">
                  <a:extLst>
                    <a:ext uri="{FF2B5EF4-FFF2-40B4-BE49-F238E27FC236}">
                      <a16:creationId xmlns:a16="http://schemas.microsoft.com/office/drawing/2014/main" id="{9AE9710E-6D72-523D-03E7-DC1554A17BF1}"/>
                    </a:ext>
                  </a:extLst>
                </p:cNvPr>
                <p:cNvSpPr/>
                <p:nvPr/>
              </p:nvSpPr>
              <p:spPr>
                <a:xfrm>
                  <a:off x="3723912" y="4432707"/>
                  <a:ext cx="313169" cy="3131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Circle">
                  <a:extLst>
                    <a:ext uri="{FF2B5EF4-FFF2-40B4-BE49-F238E27FC236}">
                      <a16:creationId xmlns:a16="http://schemas.microsoft.com/office/drawing/2014/main" id="{5AF9960E-0108-1A3D-3ACF-5A23FFA7B613}"/>
                    </a:ext>
                  </a:extLst>
                </p:cNvPr>
                <p:cNvSpPr/>
                <p:nvPr/>
              </p:nvSpPr>
              <p:spPr>
                <a:xfrm>
                  <a:off x="3339980" y="4485404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Circle">
                  <a:extLst>
                    <a:ext uri="{FF2B5EF4-FFF2-40B4-BE49-F238E27FC236}">
                      <a16:creationId xmlns:a16="http://schemas.microsoft.com/office/drawing/2014/main" id="{64D9C8ED-063B-D235-72AE-947898512D87}"/>
                    </a:ext>
                  </a:extLst>
                </p:cNvPr>
                <p:cNvSpPr/>
                <p:nvPr/>
              </p:nvSpPr>
              <p:spPr>
                <a:xfrm>
                  <a:off x="3091552" y="4538101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Circle">
                  <a:extLst>
                    <a:ext uri="{FF2B5EF4-FFF2-40B4-BE49-F238E27FC236}">
                      <a16:creationId xmlns:a16="http://schemas.microsoft.com/office/drawing/2014/main" id="{57C03BE9-8C71-2A43-793B-C416748AC12D}"/>
                    </a:ext>
                  </a:extLst>
                </p:cNvPr>
                <p:cNvSpPr/>
                <p:nvPr/>
              </p:nvSpPr>
              <p:spPr>
                <a:xfrm>
                  <a:off x="3505596" y="4763943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Circle">
                  <a:extLst>
                    <a:ext uri="{FF2B5EF4-FFF2-40B4-BE49-F238E27FC236}">
                      <a16:creationId xmlns:a16="http://schemas.microsoft.com/office/drawing/2014/main" id="{81D39853-9B22-AD05-3234-475148A93F0B}"/>
                    </a:ext>
                  </a:extLst>
                </p:cNvPr>
                <p:cNvSpPr/>
                <p:nvPr/>
              </p:nvSpPr>
              <p:spPr>
                <a:xfrm>
                  <a:off x="3234587" y="4982258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Circle">
                  <a:extLst>
                    <a:ext uri="{FF2B5EF4-FFF2-40B4-BE49-F238E27FC236}">
                      <a16:creationId xmlns:a16="http://schemas.microsoft.com/office/drawing/2014/main" id="{1BFB66A8-5DCE-DDA0-E739-7AAFE69E50A6}"/>
                    </a:ext>
                  </a:extLst>
                </p:cNvPr>
                <p:cNvSpPr/>
                <p:nvPr/>
              </p:nvSpPr>
              <p:spPr>
                <a:xfrm>
                  <a:off x="3370092" y="4854281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Circle">
                  <a:extLst>
                    <a:ext uri="{FF2B5EF4-FFF2-40B4-BE49-F238E27FC236}">
                      <a16:creationId xmlns:a16="http://schemas.microsoft.com/office/drawing/2014/main" id="{AAE07A34-ECC6-0A09-889A-E7ADBD0C1702}"/>
                    </a:ext>
                  </a:extLst>
                </p:cNvPr>
                <p:cNvSpPr/>
                <p:nvPr/>
              </p:nvSpPr>
              <p:spPr>
                <a:xfrm>
                  <a:off x="3693799" y="4809112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3" name="Circle">
                <a:extLst>
                  <a:ext uri="{FF2B5EF4-FFF2-40B4-BE49-F238E27FC236}">
                    <a16:creationId xmlns:a16="http://schemas.microsoft.com/office/drawing/2014/main" id="{B49ECD3C-3B74-CA63-3BDA-D03E6EF0E45B}"/>
                  </a:ext>
                </a:extLst>
              </p:cNvPr>
              <p:cNvSpPr/>
              <p:nvPr/>
            </p:nvSpPr>
            <p:spPr>
              <a:xfrm>
                <a:off x="7581555" y="3731079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416389">
                      <a:alpha val="80000"/>
                    </a:srgbClr>
                  </a:gs>
                  <a:gs pos="100000">
                    <a:srgbClr val="55999C">
                      <a:alpha val="80000"/>
                    </a:srgbClr>
                  </a:gs>
                </a:gsLst>
                <a:lin ang="54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834EF5F3-DAF2-FC32-A6BF-11669E65C9BC}"/>
                  </a:ext>
                </a:extLst>
              </p:cNvPr>
              <p:cNvSpPr/>
              <p:nvPr/>
            </p:nvSpPr>
            <p:spPr>
              <a:xfrm>
                <a:off x="3438350" y="3731079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C3DC4B">
                      <a:alpha val="80000"/>
                    </a:srgbClr>
                  </a:gs>
                  <a:gs pos="100000">
                    <a:srgbClr val="8AA640">
                      <a:alpha val="80000"/>
                    </a:srgbClr>
                  </a:gs>
                </a:gsLst>
                <a:lin ang="135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9F360095-C9A9-A579-7E5F-3940CE3EFFCA}"/>
                  </a:ext>
                </a:extLst>
              </p:cNvPr>
              <p:cNvSpPr/>
              <p:nvPr/>
            </p:nvSpPr>
            <p:spPr>
              <a:xfrm>
                <a:off x="5510276" y="5223900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6FB592">
                      <a:alpha val="80000"/>
                    </a:srgbClr>
                  </a:gs>
                  <a:gs pos="100000">
                    <a:srgbClr val="B7D95B">
                      <a:alpha val="80000"/>
                    </a:srgbClr>
                  </a:gs>
                </a:gsLst>
                <a:lin ang="108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4542F8-1E6A-F974-E101-E3C3C919BA9C}"/>
                  </a:ext>
                </a:extLst>
              </p:cNvPr>
              <p:cNvGrpSpPr/>
              <p:nvPr/>
            </p:nvGrpSpPr>
            <p:grpSpPr>
              <a:xfrm>
                <a:off x="5715470" y="4448870"/>
                <a:ext cx="659461" cy="1082509"/>
                <a:chOff x="5779621" y="4311772"/>
                <a:chExt cx="659461" cy="1082509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82A10558-6CAE-5B0B-C0AE-F27F7DA87A2A}"/>
                    </a:ext>
                  </a:extLst>
                </p:cNvPr>
                <p:cNvGrpSpPr/>
                <p:nvPr/>
              </p:nvGrpSpPr>
              <p:grpSpPr>
                <a:xfrm rot="2696329">
                  <a:off x="5779621" y="4311772"/>
                  <a:ext cx="659461" cy="757325"/>
                  <a:chOff x="4973574" y="4252034"/>
                  <a:chExt cx="659461" cy="757325"/>
                </a:xfr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p:grpSpPr>
              <p:sp>
                <p:nvSpPr>
                  <p:cNvPr id="129" name="Circle">
                    <a:extLst>
                      <a:ext uri="{FF2B5EF4-FFF2-40B4-BE49-F238E27FC236}">
                        <a16:creationId xmlns:a16="http://schemas.microsoft.com/office/drawing/2014/main" id="{6D2A3051-0D55-BFEF-7B9C-0469A7E6215D}"/>
                      </a:ext>
                    </a:extLst>
                  </p:cNvPr>
                  <p:cNvSpPr/>
                  <p:nvPr/>
                </p:nvSpPr>
                <p:spPr>
                  <a:xfrm>
                    <a:off x="5199415" y="4613381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Circle">
                    <a:extLst>
                      <a:ext uri="{FF2B5EF4-FFF2-40B4-BE49-F238E27FC236}">
                        <a16:creationId xmlns:a16="http://schemas.microsoft.com/office/drawing/2014/main" id="{812A7E8A-F3F9-1F54-09EC-D66B9DFD0281}"/>
                      </a:ext>
                    </a:extLst>
                  </p:cNvPr>
                  <p:cNvSpPr/>
                  <p:nvPr/>
                </p:nvSpPr>
                <p:spPr>
                  <a:xfrm>
                    <a:off x="5417731" y="4395067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1" name="Circle">
                    <a:extLst>
                      <a:ext uri="{FF2B5EF4-FFF2-40B4-BE49-F238E27FC236}">
                        <a16:creationId xmlns:a16="http://schemas.microsoft.com/office/drawing/2014/main" id="{153ED4A7-14B1-7F6B-6782-B8D1F4DDE5B5}"/>
                      </a:ext>
                    </a:extLst>
                  </p:cNvPr>
                  <p:cNvSpPr/>
                  <p:nvPr/>
                </p:nvSpPr>
                <p:spPr>
                  <a:xfrm>
                    <a:off x="4973574" y="4252034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Circle">
                    <a:extLst>
                      <a:ext uri="{FF2B5EF4-FFF2-40B4-BE49-F238E27FC236}">
                        <a16:creationId xmlns:a16="http://schemas.microsoft.com/office/drawing/2014/main" id="{F87723D3-619E-9ECE-FB12-479FCDAE61F6}"/>
                      </a:ext>
                    </a:extLst>
                  </p:cNvPr>
                  <p:cNvSpPr/>
                  <p:nvPr/>
                </p:nvSpPr>
                <p:spPr>
                  <a:xfrm>
                    <a:off x="5319866" y="4696190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3" name="Circle">
                    <a:extLst>
                      <a:ext uri="{FF2B5EF4-FFF2-40B4-BE49-F238E27FC236}">
                        <a16:creationId xmlns:a16="http://schemas.microsoft.com/office/drawing/2014/main" id="{FAB58AED-E498-BFC9-51DC-DFBD1DE20C74}"/>
                      </a:ext>
                    </a:extLst>
                  </p:cNvPr>
                  <p:cNvSpPr/>
                  <p:nvPr/>
                </p:nvSpPr>
                <p:spPr>
                  <a:xfrm>
                    <a:off x="5078967" y="450798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Circle">
                    <a:extLst>
                      <a:ext uri="{FF2B5EF4-FFF2-40B4-BE49-F238E27FC236}">
                        <a16:creationId xmlns:a16="http://schemas.microsoft.com/office/drawing/2014/main" id="{0BC8B517-BDA6-4C25-0296-C6DC1B480582}"/>
                      </a:ext>
                    </a:extLst>
                  </p:cNvPr>
                  <p:cNvSpPr/>
                  <p:nvPr/>
                </p:nvSpPr>
                <p:spPr>
                  <a:xfrm>
                    <a:off x="5274697" y="447034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EDBE537-6F86-B2A6-9479-B5F82FE29258}"/>
                    </a:ext>
                  </a:extLst>
                </p:cNvPr>
                <p:cNvSpPr/>
                <p:nvPr/>
              </p:nvSpPr>
              <p:spPr>
                <a:xfrm>
                  <a:off x="5995398" y="5348562"/>
                  <a:ext cx="47029" cy="45719"/>
                </a:xfrm>
                <a:prstGeom prst="ellipse">
                  <a:avLst/>
                </a:prstGeom>
                <a:solidFill>
                  <a:srgbClr val="FFD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4092BC6-8995-3B62-4326-9813E5014A26}"/>
                  </a:ext>
                </a:extLst>
              </p:cNvPr>
              <p:cNvGrpSpPr/>
              <p:nvPr/>
            </p:nvGrpSpPr>
            <p:grpSpPr>
              <a:xfrm>
                <a:off x="4826320" y="2086986"/>
                <a:ext cx="2438406" cy="810023"/>
                <a:chOff x="4797557" y="2188586"/>
                <a:chExt cx="2438406" cy="810023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8B7B1BD0-5CD2-60A7-4A84-C6614D6525C7}"/>
                    </a:ext>
                  </a:extLst>
                </p:cNvPr>
                <p:cNvGrpSpPr/>
                <p:nvPr/>
              </p:nvGrpSpPr>
              <p:grpSpPr>
                <a:xfrm rot="20298310">
                  <a:off x="6282907" y="2188586"/>
                  <a:ext cx="953056" cy="810023"/>
                  <a:chOff x="4920877" y="2558215"/>
                  <a:chExt cx="953056" cy="810023"/>
                </a:xfrm>
                <a:solidFill>
                  <a:schemeClr val="accent6">
                    <a:alpha val="50000"/>
                  </a:schemeClr>
                </a:solidFill>
              </p:grpSpPr>
              <p:sp>
                <p:nvSpPr>
                  <p:cNvPr id="144" name="Circle">
                    <a:extLst>
                      <a:ext uri="{FF2B5EF4-FFF2-40B4-BE49-F238E27FC236}">
                        <a16:creationId xmlns:a16="http://schemas.microsoft.com/office/drawing/2014/main" id="{36D7D0D1-556B-171E-0828-48069B50EAD5}"/>
                      </a:ext>
                    </a:extLst>
                  </p:cNvPr>
                  <p:cNvSpPr/>
                  <p:nvPr/>
                </p:nvSpPr>
                <p:spPr>
                  <a:xfrm>
                    <a:off x="5312337" y="3085181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Circle">
                    <a:extLst>
                      <a:ext uri="{FF2B5EF4-FFF2-40B4-BE49-F238E27FC236}">
                        <a16:creationId xmlns:a16="http://schemas.microsoft.com/office/drawing/2014/main" id="{1D7AF748-949F-39C6-4BC3-A4CF49FB12E9}"/>
                      </a:ext>
                    </a:extLst>
                  </p:cNvPr>
                  <p:cNvSpPr/>
                  <p:nvPr/>
                </p:nvSpPr>
                <p:spPr>
                  <a:xfrm>
                    <a:off x="5078967" y="2791586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Circle">
                    <a:extLst>
                      <a:ext uri="{FF2B5EF4-FFF2-40B4-BE49-F238E27FC236}">
                        <a16:creationId xmlns:a16="http://schemas.microsoft.com/office/drawing/2014/main" id="{9DA1426A-F43B-F77D-326E-4BB755837B8A}"/>
                      </a:ext>
                    </a:extLst>
                  </p:cNvPr>
                  <p:cNvSpPr/>
                  <p:nvPr/>
                </p:nvSpPr>
                <p:spPr>
                  <a:xfrm>
                    <a:off x="5666157" y="2896979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Circle">
                    <a:extLst>
                      <a:ext uri="{FF2B5EF4-FFF2-40B4-BE49-F238E27FC236}">
                        <a16:creationId xmlns:a16="http://schemas.microsoft.com/office/drawing/2014/main" id="{3EB80CAD-7FB4-D762-7DA2-571862E4DD63}"/>
                      </a:ext>
                    </a:extLst>
                  </p:cNvPr>
                  <p:cNvSpPr/>
                  <p:nvPr/>
                </p:nvSpPr>
                <p:spPr>
                  <a:xfrm>
                    <a:off x="4920877" y="3055069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Circle">
                    <a:extLst>
                      <a:ext uri="{FF2B5EF4-FFF2-40B4-BE49-F238E27FC236}">
                        <a16:creationId xmlns:a16="http://schemas.microsoft.com/office/drawing/2014/main" id="{ACC71579-95BF-C6EC-FD58-D86380231842}"/>
                      </a:ext>
                    </a:extLst>
                  </p:cNvPr>
                  <p:cNvSpPr/>
                  <p:nvPr/>
                </p:nvSpPr>
                <p:spPr>
                  <a:xfrm>
                    <a:off x="5387618" y="283675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Circle">
                    <a:extLst>
                      <a:ext uri="{FF2B5EF4-FFF2-40B4-BE49-F238E27FC236}">
                        <a16:creationId xmlns:a16="http://schemas.microsoft.com/office/drawing/2014/main" id="{EE147DFF-EE86-9D64-F9E5-71E556F20E95}"/>
                      </a:ext>
                    </a:extLst>
                  </p:cNvPr>
                  <p:cNvSpPr/>
                  <p:nvPr/>
                </p:nvSpPr>
                <p:spPr>
                  <a:xfrm>
                    <a:off x="5689518" y="3242477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Circle">
                    <a:extLst>
                      <a:ext uri="{FF2B5EF4-FFF2-40B4-BE49-F238E27FC236}">
                        <a16:creationId xmlns:a16="http://schemas.microsoft.com/office/drawing/2014/main" id="{35D70F08-3271-D750-8926-05453B44081B}"/>
                      </a:ext>
                    </a:extLst>
                  </p:cNvPr>
                  <p:cNvSpPr/>
                  <p:nvPr/>
                </p:nvSpPr>
                <p:spPr>
                  <a:xfrm>
                    <a:off x="5357506" y="255821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7D840850-9DDC-F358-74A3-C0EB85C9A5C0}"/>
                    </a:ext>
                  </a:extLst>
                </p:cNvPr>
                <p:cNvGrpSpPr/>
                <p:nvPr/>
              </p:nvGrpSpPr>
              <p:grpSpPr>
                <a:xfrm>
                  <a:off x="4797557" y="2222462"/>
                  <a:ext cx="764854" cy="742270"/>
                  <a:chOff x="3166834" y="2520575"/>
                  <a:chExt cx="764854" cy="742270"/>
                </a:xfrm>
                <a:solidFill>
                  <a:schemeClr val="accent6">
                    <a:lumMod val="50000"/>
                    <a:alpha val="50000"/>
                  </a:schemeClr>
                </a:solidFill>
              </p:grpSpPr>
              <p:sp>
                <p:nvSpPr>
                  <p:cNvPr id="138" name="Circle">
                    <a:extLst>
                      <a:ext uri="{FF2B5EF4-FFF2-40B4-BE49-F238E27FC236}">
                        <a16:creationId xmlns:a16="http://schemas.microsoft.com/office/drawing/2014/main" id="{FAB62D42-B3FB-60CB-769E-8CC93571E7CD}"/>
                      </a:ext>
                    </a:extLst>
                  </p:cNvPr>
                  <p:cNvSpPr/>
                  <p:nvPr/>
                </p:nvSpPr>
                <p:spPr>
                  <a:xfrm>
                    <a:off x="3370092" y="2520575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Circle">
                    <a:extLst>
                      <a:ext uri="{FF2B5EF4-FFF2-40B4-BE49-F238E27FC236}">
                        <a16:creationId xmlns:a16="http://schemas.microsoft.com/office/drawing/2014/main" id="{CB73830E-7071-2B4B-3660-F8AFB5F9CF3A}"/>
                      </a:ext>
                    </a:extLst>
                  </p:cNvPr>
                  <p:cNvSpPr/>
                  <p:nvPr/>
                </p:nvSpPr>
                <p:spPr>
                  <a:xfrm>
                    <a:off x="3678743" y="2791586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Circle">
                    <a:extLst>
                      <a:ext uri="{FF2B5EF4-FFF2-40B4-BE49-F238E27FC236}">
                        <a16:creationId xmlns:a16="http://schemas.microsoft.com/office/drawing/2014/main" id="{29986AAF-5874-A2B7-7B42-27D36A39C1C5}"/>
                      </a:ext>
                    </a:extLst>
                  </p:cNvPr>
                  <p:cNvSpPr/>
                  <p:nvPr/>
                </p:nvSpPr>
                <p:spPr>
                  <a:xfrm>
                    <a:off x="3407733" y="2927091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Circle">
                    <a:extLst>
                      <a:ext uri="{FF2B5EF4-FFF2-40B4-BE49-F238E27FC236}">
                        <a16:creationId xmlns:a16="http://schemas.microsoft.com/office/drawing/2014/main" id="{2D2D7900-27F4-3A1C-13CA-5BD2FE3F4ABD}"/>
                      </a:ext>
                    </a:extLst>
                  </p:cNvPr>
                  <p:cNvSpPr/>
                  <p:nvPr/>
                </p:nvSpPr>
                <p:spPr>
                  <a:xfrm>
                    <a:off x="3723912" y="3055069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Circle">
                    <a:extLst>
                      <a:ext uri="{FF2B5EF4-FFF2-40B4-BE49-F238E27FC236}">
                        <a16:creationId xmlns:a16="http://schemas.microsoft.com/office/drawing/2014/main" id="{CEACDC3D-305B-4DA5-088A-D5BD4F926113}"/>
                      </a:ext>
                    </a:extLst>
                  </p:cNvPr>
                  <p:cNvSpPr/>
                  <p:nvPr/>
                </p:nvSpPr>
                <p:spPr>
                  <a:xfrm>
                    <a:off x="3166834" y="299484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Circle">
                    <a:extLst>
                      <a:ext uri="{FF2B5EF4-FFF2-40B4-BE49-F238E27FC236}">
                        <a16:creationId xmlns:a16="http://schemas.microsoft.com/office/drawing/2014/main" id="{B42CB654-93A7-258D-0B49-3B126FA5FBA7}"/>
                      </a:ext>
                    </a:extLst>
                  </p:cNvPr>
                  <p:cNvSpPr/>
                  <p:nvPr/>
                </p:nvSpPr>
                <p:spPr>
                  <a:xfrm>
                    <a:off x="3302339" y="285933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51" name="Circle">
                <a:extLst>
                  <a:ext uri="{FF2B5EF4-FFF2-40B4-BE49-F238E27FC236}">
                    <a16:creationId xmlns:a16="http://schemas.microsoft.com/office/drawing/2014/main" id="{9B1190AB-B510-E158-325A-B32AB68FCAE1}"/>
                  </a:ext>
                </a:extLst>
              </p:cNvPr>
              <p:cNvSpPr/>
              <p:nvPr/>
            </p:nvSpPr>
            <p:spPr>
              <a:xfrm>
                <a:off x="4229755" y="1295384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8AA63F">
                      <a:alpha val="80000"/>
                    </a:srgbClr>
                  </a:gs>
                  <a:gs pos="100000">
                    <a:srgbClr val="5D6F31">
                      <a:alpha val="80000"/>
                    </a:srgbClr>
                  </a:gs>
                </a:gsLst>
                <a:lin ang="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B9889C-B6AE-E503-5903-1F9901A556CB}"/>
                  </a:ext>
                </a:extLst>
              </p:cNvPr>
              <p:cNvSpPr/>
              <p:nvPr/>
            </p:nvSpPr>
            <p:spPr>
              <a:xfrm>
                <a:off x="6790796" y="1295384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5D7B39">
                      <a:alpha val="80000"/>
                    </a:srgbClr>
                  </a:gs>
                  <a:gs pos="100000">
                    <a:srgbClr val="5B9A85">
                      <a:alpha val="80000"/>
                    </a:srgbClr>
                  </a:gs>
                </a:gsLst>
                <a:lin ang="27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B848591-4B64-BE9F-C9F3-E64FC42A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25493" y="4314462"/>
              <a:ext cx="579120" cy="579120"/>
            </a:xfrm>
            <a:prstGeom prst="rect">
              <a:avLst/>
            </a:prstGeom>
          </p:spPr>
        </p:pic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EABA7E5F-9D32-C8F0-E9D4-BE0805F2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6659" y="5463902"/>
              <a:ext cx="528002" cy="528002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C68E12FD-A553-5B15-125B-30761186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9029" y="2599038"/>
              <a:ext cx="528002" cy="528002"/>
            </a:xfrm>
            <a:prstGeom prst="rect">
              <a:avLst/>
            </a:prstGeom>
          </p:spPr>
        </p:pic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CE168DA8-1AD3-199D-B7D8-D62D29D3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6462" y="4389213"/>
              <a:ext cx="570720" cy="570720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1EF82F5-0596-8D99-E1DF-BB7F3DEBD4D0}"/>
                </a:ext>
              </a:extLst>
            </p:cNvPr>
            <p:cNvGrpSpPr/>
            <p:nvPr/>
          </p:nvGrpSpPr>
          <p:grpSpPr>
            <a:xfrm>
              <a:off x="6677207" y="1725371"/>
              <a:ext cx="652311" cy="652311"/>
              <a:chOff x="6953834" y="2144493"/>
              <a:chExt cx="770166" cy="7701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08AC619-873A-0666-D833-76BE5B0978E1}"/>
                  </a:ext>
                </a:extLst>
              </p:cNvPr>
              <p:cNvGrpSpPr/>
              <p:nvPr/>
            </p:nvGrpSpPr>
            <p:grpSpPr>
              <a:xfrm>
                <a:off x="6953834" y="2144493"/>
                <a:ext cx="770166" cy="770166"/>
                <a:chOff x="6838221" y="1665773"/>
                <a:chExt cx="770166" cy="770166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5A7D34E3-F2BD-E6E6-380E-2A920C614D3D}"/>
                    </a:ext>
                  </a:extLst>
                </p:cNvPr>
                <p:cNvSpPr/>
                <p:nvPr/>
              </p:nvSpPr>
              <p:spPr>
                <a:xfrm>
                  <a:off x="6838221" y="1665773"/>
                  <a:ext cx="770166" cy="770166"/>
                </a:xfrm>
                <a:prstGeom prst="ellipse">
                  <a:avLst/>
                </a:prstGeom>
                <a:solidFill>
                  <a:srgbClr val="5D42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10182B2-BECC-9B18-2164-9703D86DC6A1}"/>
                    </a:ext>
                  </a:extLst>
                </p:cNvPr>
                <p:cNvSpPr/>
                <p:nvPr/>
              </p:nvSpPr>
              <p:spPr>
                <a:xfrm>
                  <a:off x="6898340" y="1725892"/>
                  <a:ext cx="649929" cy="64992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2208808-AFAC-44A9-9CCC-4036ED24A785}"/>
                    </a:ext>
                  </a:extLst>
                </p:cNvPr>
                <p:cNvSpPr/>
                <p:nvPr/>
              </p:nvSpPr>
              <p:spPr>
                <a:xfrm>
                  <a:off x="6930836" y="1758388"/>
                  <a:ext cx="584936" cy="584936"/>
                </a:xfrm>
                <a:prstGeom prst="ellipse">
                  <a:avLst/>
                </a:prstGeom>
                <a:solidFill>
                  <a:srgbClr val="E0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85" name="Picture 84" descr="Icon&#10;&#10;Description automatically generated">
                <a:extLst>
                  <a:ext uri="{FF2B5EF4-FFF2-40B4-BE49-F238E27FC236}">
                    <a16:creationId xmlns:a16="http://schemas.microsoft.com/office/drawing/2014/main" id="{6EBECA13-59FB-307B-AB41-2F4B9E0A9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54370" y="2245029"/>
                <a:ext cx="569095" cy="569095"/>
              </a:xfrm>
              <a:prstGeom prst="rect">
                <a:avLst/>
              </a:prstGeom>
            </p:spPr>
          </p:pic>
        </p:grpSp>
        <p:pic>
          <p:nvPicPr>
            <p:cNvPr id="163" name="Picture 162" descr="Icon&#10;&#10;Description automatically generated">
              <a:extLst>
                <a:ext uri="{FF2B5EF4-FFF2-40B4-BE49-F238E27FC236}">
                  <a16:creationId xmlns:a16="http://schemas.microsoft.com/office/drawing/2014/main" id="{BF361F7B-8208-8197-FE8C-EFCF223C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24845" y="2833813"/>
              <a:ext cx="277444" cy="277444"/>
            </a:xfrm>
            <a:prstGeom prst="rect">
              <a:avLst/>
            </a:prstGeom>
          </p:spPr>
        </p:pic>
        <p:pic>
          <p:nvPicPr>
            <p:cNvPr id="165" name="Picture 164" descr="Icon&#10;&#10;Description automatically generated">
              <a:extLst>
                <a:ext uri="{FF2B5EF4-FFF2-40B4-BE49-F238E27FC236}">
                  <a16:creationId xmlns:a16="http://schemas.microsoft.com/office/drawing/2014/main" id="{A0157C8E-7A12-2221-F515-D889F7AFC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6953" y="2533652"/>
              <a:ext cx="613322" cy="613322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4DBA6B4-BF8E-E667-442B-6936736B255E}"/>
                </a:ext>
              </a:extLst>
            </p:cNvPr>
            <p:cNvSpPr txBox="1"/>
            <p:nvPr/>
          </p:nvSpPr>
          <p:spPr>
            <a:xfrm>
              <a:off x="10668970" y="2609421"/>
              <a:ext cx="9388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Mid Size Family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( 4-5)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EBF6B71-D0A1-5DFA-B093-91D80254704E}"/>
              </a:ext>
            </a:extLst>
          </p:cNvPr>
          <p:cNvSpPr txBox="1"/>
          <p:nvPr/>
        </p:nvSpPr>
        <p:spPr>
          <a:xfrm>
            <a:off x="190411" y="165756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Color: % Have Insurance</a:t>
            </a:r>
          </a:p>
          <a:p>
            <a:r>
              <a:rPr lang="en-US" sz="900" i="1" dirty="0">
                <a:solidFill>
                  <a:schemeClr val="bg1"/>
                </a:solidFill>
              </a:rPr>
              <a:t>Size of Bubble: #Have Insurance</a:t>
            </a:r>
          </a:p>
        </p:txBody>
      </p:sp>
    </p:spTree>
    <p:extLst>
      <p:ext uri="{BB962C8B-B14F-4D97-AF65-F5344CB8AC3E}">
        <p14:creationId xmlns:p14="http://schemas.microsoft.com/office/powerpoint/2010/main" val="302029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0223CCDA-3FBA-41BB-1F9F-18FC4722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292477" cy="69796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our company? </a:t>
            </a:r>
            <a:endParaRPr lang="en-US" sz="32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5FB3E8-A1EA-0320-0B6C-B82439D560E6}"/>
              </a:ext>
            </a:extLst>
          </p:cNvPr>
          <p:cNvGrpSpPr/>
          <p:nvPr/>
        </p:nvGrpSpPr>
        <p:grpSpPr>
          <a:xfrm>
            <a:off x="5914441" y="987675"/>
            <a:ext cx="6172861" cy="2510601"/>
            <a:chOff x="9275430" y="2869336"/>
            <a:chExt cx="8103271" cy="25106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573F17-7EFA-2CE9-D291-929021A2DC72}"/>
                </a:ext>
              </a:extLst>
            </p:cNvPr>
            <p:cNvSpPr/>
            <p:nvPr/>
          </p:nvSpPr>
          <p:spPr>
            <a:xfrm>
              <a:off x="9275430" y="2869336"/>
              <a:ext cx="8095985" cy="2510601"/>
            </a:xfrm>
            <a:prstGeom prst="rect">
              <a:avLst/>
            </a:prstGeom>
            <a:solidFill>
              <a:srgbClr val="A5A5A5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7" name="Picture 6" descr="Light bulb - Free technology icons">
              <a:extLst>
                <a:ext uri="{FF2B5EF4-FFF2-40B4-BE49-F238E27FC236}">
                  <a16:creationId xmlns:a16="http://schemas.microsoft.com/office/drawing/2014/main" id="{ADEC3255-02F4-9499-753D-11E5E6FF5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0987">
              <a:off x="9317365" y="2883357"/>
              <a:ext cx="642559" cy="5128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102164-749F-940C-143F-129A5EB13E7D}"/>
                </a:ext>
              </a:extLst>
            </p:cNvPr>
            <p:cNvSpPr txBox="1"/>
            <p:nvPr/>
          </p:nvSpPr>
          <p:spPr>
            <a:xfrm>
              <a:off x="9862328" y="3001299"/>
              <a:ext cx="75163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In those who have insurance, </a:t>
              </a: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42% travel abroad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followed by </a:t>
              </a: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34% who are frequent flyer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64" name="Slide Number Placeholder 3">
            <a:extLst>
              <a:ext uri="{FF2B5EF4-FFF2-40B4-BE49-F238E27FC236}">
                <a16:creationId xmlns:a16="http://schemas.microsoft.com/office/drawing/2014/main" id="{BE06365F-D80C-44FC-87F2-F01BE9D6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3648" y="3133151"/>
            <a:ext cx="2743200" cy="365125"/>
          </a:xfrm>
        </p:spPr>
        <p:txBody>
          <a:bodyPr/>
          <a:lstStyle/>
          <a:p>
            <a:fld id="{74839143-C27F-4BCC-8BC2-9299CD28A8E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B5BB7-5283-5E81-B6EB-6BCC17017C7F}"/>
              </a:ext>
            </a:extLst>
          </p:cNvPr>
          <p:cNvGrpSpPr/>
          <p:nvPr/>
        </p:nvGrpSpPr>
        <p:grpSpPr>
          <a:xfrm>
            <a:off x="5991572" y="1637436"/>
            <a:ext cx="5964152" cy="1713230"/>
            <a:chOff x="6001893" y="3106997"/>
            <a:chExt cx="5964152" cy="1713230"/>
          </a:xfrm>
        </p:grpSpPr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DE3D69FB-B797-6D86-1682-BFFE1F76EE8F}"/>
                </a:ext>
              </a:extLst>
            </p:cNvPr>
            <p:cNvSpPr/>
            <p:nvPr/>
          </p:nvSpPr>
          <p:spPr>
            <a:xfrm rot="2700000">
              <a:off x="8075180" y="3534153"/>
              <a:ext cx="461293" cy="374951"/>
            </a:xfrm>
            <a:custGeom>
              <a:avLst/>
              <a:gdLst>
                <a:gd name="connsiteX0" fmla="*/ 188527 w 1273600"/>
                <a:gd name="connsiteY0" fmla="*/ 0 h 1035217"/>
                <a:gd name="connsiteX1" fmla="*/ 709589 w 1273600"/>
                <a:gd name="connsiteY1" fmla="*/ 1 h 1035217"/>
                <a:gd name="connsiteX2" fmla="*/ 1273600 w 1273600"/>
                <a:gd name="connsiteY2" fmla="*/ 564012 h 1035217"/>
                <a:gd name="connsiteX3" fmla="*/ 802395 w 1273600"/>
                <a:gd name="connsiteY3" fmla="*/ 1035217 h 1035217"/>
                <a:gd name="connsiteX4" fmla="*/ 117316 w 1273600"/>
                <a:gd name="connsiteY4" fmla="*/ 1035217 h 1035217"/>
                <a:gd name="connsiteX5" fmla="*/ 136018 w 1273600"/>
                <a:gd name="connsiteY5" fmla="*/ 1032649 h 1035217"/>
                <a:gd name="connsiteX6" fmla="*/ 160836 w 1273600"/>
                <a:gd name="connsiteY6" fmla="*/ 1015527 h 1035217"/>
                <a:gd name="connsiteX7" fmla="*/ 197389 w 1273600"/>
                <a:gd name="connsiteY7" fmla="*/ 980898 h 1035217"/>
                <a:gd name="connsiteX8" fmla="*/ 230480 w 1273600"/>
                <a:gd name="connsiteY8" fmla="*/ 945883 h 1035217"/>
                <a:gd name="connsiteX9" fmla="*/ 246833 w 1273600"/>
                <a:gd name="connsiteY9" fmla="*/ 921450 h 1035217"/>
                <a:gd name="connsiteX10" fmla="*/ 249142 w 1273600"/>
                <a:gd name="connsiteY10" fmla="*/ 901827 h 1035217"/>
                <a:gd name="connsiteX11" fmla="*/ 240099 w 1273600"/>
                <a:gd name="connsiteY11" fmla="*/ 882011 h 1035217"/>
                <a:gd name="connsiteX12" fmla="*/ 0 w 1273600"/>
                <a:gd name="connsiteY12" fmla="*/ 491080 h 1035217"/>
                <a:gd name="connsiteX13" fmla="*/ 770 w 1273600"/>
                <a:gd name="connsiteY13" fmla="*/ 490311 h 1035217"/>
                <a:gd name="connsiteX14" fmla="*/ 395933 w 1273600"/>
                <a:gd name="connsiteY14" fmla="*/ 726177 h 1035217"/>
                <a:gd name="connsiteX15" fmla="*/ 416133 w 1273600"/>
                <a:gd name="connsiteY15" fmla="*/ 735604 h 1035217"/>
                <a:gd name="connsiteX16" fmla="*/ 435757 w 1273600"/>
                <a:gd name="connsiteY16" fmla="*/ 732910 h 1035217"/>
                <a:gd name="connsiteX17" fmla="*/ 460575 w 1273600"/>
                <a:gd name="connsiteY17" fmla="*/ 715788 h 1035217"/>
                <a:gd name="connsiteX18" fmla="*/ 496744 w 1273600"/>
                <a:gd name="connsiteY18" fmla="*/ 681543 h 1035217"/>
                <a:gd name="connsiteX19" fmla="*/ 528103 w 1273600"/>
                <a:gd name="connsiteY19" fmla="*/ 648260 h 1035217"/>
                <a:gd name="connsiteX20" fmla="*/ 545033 w 1273600"/>
                <a:gd name="connsiteY20" fmla="*/ 623635 h 1035217"/>
                <a:gd name="connsiteX21" fmla="*/ 548688 w 1273600"/>
                <a:gd name="connsiteY21" fmla="*/ 603049 h 1035217"/>
                <a:gd name="connsiteX22" fmla="*/ 540223 w 1273600"/>
                <a:gd name="connsiteY22" fmla="*/ 581887 h 1035217"/>
                <a:gd name="connsiteX23" fmla="*/ 221246 w 1273600"/>
                <a:gd name="connsiteY23" fmla="*/ 34353 h 1035217"/>
                <a:gd name="connsiteX24" fmla="*/ 202776 w 1273600"/>
                <a:gd name="connsiteY24" fmla="*/ 7804 h 10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3600" h="1035217">
                  <a:moveTo>
                    <a:pt x="188527" y="0"/>
                  </a:moveTo>
                  <a:lnTo>
                    <a:pt x="709589" y="1"/>
                  </a:lnTo>
                  <a:lnTo>
                    <a:pt x="1273600" y="564012"/>
                  </a:lnTo>
                  <a:lnTo>
                    <a:pt x="802395" y="1035217"/>
                  </a:lnTo>
                  <a:lnTo>
                    <a:pt x="117316" y="1035217"/>
                  </a:lnTo>
                  <a:lnTo>
                    <a:pt x="136018" y="1032649"/>
                  </a:lnTo>
                  <a:cubicBezTo>
                    <a:pt x="143072" y="1029443"/>
                    <a:pt x="151345" y="1023736"/>
                    <a:pt x="160836" y="1015527"/>
                  </a:cubicBezTo>
                  <a:cubicBezTo>
                    <a:pt x="170327" y="1007319"/>
                    <a:pt x="182512" y="995775"/>
                    <a:pt x="197389" y="980898"/>
                  </a:cubicBezTo>
                  <a:cubicBezTo>
                    <a:pt x="211497" y="966789"/>
                    <a:pt x="222528" y="955118"/>
                    <a:pt x="230480" y="945883"/>
                  </a:cubicBezTo>
                  <a:cubicBezTo>
                    <a:pt x="238432" y="936649"/>
                    <a:pt x="243883" y="928504"/>
                    <a:pt x="246833" y="921450"/>
                  </a:cubicBezTo>
                  <a:cubicBezTo>
                    <a:pt x="249783" y="914396"/>
                    <a:pt x="250552" y="907855"/>
                    <a:pt x="249142" y="901827"/>
                  </a:cubicBezTo>
                  <a:cubicBezTo>
                    <a:pt x="247731" y="895799"/>
                    <a:pt x="244717" y="889194"/>
                    <a:pt x="240099" y="882011"/>
                  </a:cubicBezTo>
                  <a:lnTo>
                    <a:pt x="0" y="491080"/>
                  </a:lnTo>
                  <a:lnTo>
                    <a:pt x="770" y="490311"/>
                  </a:lnTo>
                  <a:lnTo>
                    <a:pt x="395933" y="726177"/>
                  </a:lnTo>
                  <a:cubicBezTo>
                    <a:pt x="403372" y="731051"/>
                    <a:pt x="410105" y="734194"/>
                    <a:pt x="416133" y="735604"/>
                  </a:cubicBezTo>
                  <a:cubicBezTo>
                    <a:pt x="422161" y="737015"/>
                    <a:pt x="428702" y="736117"/>
                    <a:pt x="435757" y="732910"/>
                  </a:cubicBezTo>
                  <a:cubicBezTo>
                    <a:pt x="442811" y="729704"/>
                    <a:pt x="451084" y="723997"/>
                    <a:pt x="460575" y="715788"/>
                  </a:cubicBezTo>
                  <a:cubicBezTo>
                    <a:pt x="470067" y="707580"/>
                    <a:pt x="482122" y="696165"/>
                    <a:pt x="496744" y="681543"/>
                  </a:cubicBezTo>
                  <a:cubicBezTo>
                    <a:pt x="509826" y="668461"/>
                    <a:pt x="520279" y="657367"/>
                    <a:pt x="528103" y="648260"/>
                  </a:cubicBezTo>
                  <a:cubicBezTo>
                    <a:pt x="535926" y="639154"/>
                    <a:pt x="541570" y="630946"/>
                    <a:pt x="545033" y="623635"/>
                  </a:cubicBezTo>
                  <a:cubicBezTo>
                    <a:pt x="548495" y="616324"/>
                    <a:pt x="549714" y="609462"/>
                    <a:pt x="548688" y="603049"/>
                  </a:cubicBezTo>
                  <a:cubicBezTo>
                    <a:pt x="547662" y="596637"/>
                    <a:pt x="544840" y="589582"/>
                    <a:pt x="540223" y="581887"/>
                  </a:cubicBezTo>
                  <a:lnTo>
                    <a:pt x="221246" y="34353"/>
                  </a:lnTo>
                  <a:cubicBezTo>
                    <a:pt x="214063" y="22553"/>
                    <a:pt x="207906" y="13703"/>
                    <a:pt x="202776" y="7804"/>
                  </a:cubicBezTo>
                  <a:close/>
                </a:path>
              </a:pathLst>
            </a:custGeom>
            <a:solidFill>
              <a:srgbClr val="0C4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279B5BC-A625-EB87-8A1B-2962B35404DD}"/>
                </a:ext>
              </a:extLst>
            </p:cNvPr>
            <p:cNvGrpSpPr/>
            <p:nvPr/>
          </p:nvGrpSpPr>
          <p:grpSpPr>
            <a:xfrm>
              <a:off x="6001893" y="3106997"/>
              <a:ext cx="5964152" cy="1713230"/>
              <a:chOff x="5470060" y="4693920"/>
              <a:chExt cx="5964152" cy="171323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FB6719A-11F7-9C4D-FD1D-A8F75A8EFFAC}"/>
                  </a:ext>
                </a:extLst>
              </p:cNvPr>
              <p:cNvSpPr/>
              <p:nvPr/>
            </p:nvSpPr>
            <p:spPr>
              <a:xfrm>
                <a:off x="5470060" y="4698238"/>
                <a:ext cx="5964152" cy="170459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A5BFA5DC-3AD5-6A3F-5A6E-EF73761A4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87290" y="4693920"/>
                <a:ext cx="2437242" cy="1713230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DCDCF50-C713-9B92-A2B5-0B992264DCED}"/>
                  </a:ext>
                </a:extLst>
              </p:cNvPr>
              <p:cNvGrpSpPr/>
              <p:nvPr/>
            </p:nvGrpSpPr>
            <p:grpSpPr>
              <a:xfrm>
                <a:off x="6634166" y="4870210"/>
                <a:ext cx="1291035" cy="1360651"/>
                <a:chOff x="6634166" y="4870210"/>
                <a:chExt cx="1291035" cy="1360651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5866BE08-B6DC-4230-22A0-F03BC26EE6DD}"/>
                    </a:ext>
                  </a:extLst>
                </p:cNvPr>
                <p:cNvSpPr/>
                <p:nvPr/>
              </p:nvSpPr>
              <p:spPr>
                <a:xfrm>
                  <a:off x="6634166" y="4870210"/>
                  <a:ext cx="613318" cy="613318"/>
                </a:xfrm>
                <a:prstGeom prst="rect">
                  <a:avLst/>
                </a:prstGeom>
                <a:solidFill>
                  <a:srgbClr val="FFB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F63BE3A7-559E-5F96-004F-0E2E26A6C7AA}"/>
                    </a:ext>
                  </a:extLst>
                </p:cNvPr>
                <p:cNvSpPr/>
                <p:nvPr/>
              </p:nvSpPr>
              <p:spPr>
                <a:xfrm>
                  <a:off x="7311883" y="4870210"/>
                  <a:ext cx="613318" cy="613318"/>
                </a:xfrm>
                <a:prstGeom prst="rect">
                  <a:avLst/>
                </a:prstGeom>
                <a:solidFill>
                  <a:srgbClr val="117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C67B4B6-1FA8-25B5-CC60-D2402958FAA7}"/>
                    </a:ext>
                  </a:extLst>
                </p:cNvPr>
                <p:cNvSpPr/>
                <p:nvPr/>
              </p:nvSpPr>
              <p:spPr>
                <a:xfrm>
                  <a:off x="6634166" y="5549646"/>
                  <a:ext cx="613318" cy="613318"/>
                </a:xfrm>
                <a:prstGeom prst="rect">
                  <a:avLst/>
                </a:prstGeom>
                <a:solidFill>
                  <a:srgbClr val="55AD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F8509CC-9980-CBB8-A844-4B1A35810B75}"/>
                    </a:ext>
                  </a:extLst>
                </p:cNvPr>
                <p:cNvSpPr/>
                <p:nvPr/>
              </p:nvSpPr>
              <p:spPr>
                <a:xfrm>
                  <a:off x="7311883" y="5547926"/>
                  <a:ext cx="613318" cy="61331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Freeform 20">
                  <a:extLst>
                    <a:ext uri="{FF2B5EF4-FFF2-40B4-BE49-F238E27FC236}">
                      <a16:creationId xmlns:a16="http://schemas.microsoft.com/office/drawing/2014/main" id="{237D5C09-810A-DF15-76B6-802E3E1DDBC3}"/>
                    </a:ext>
                  </a:extLst>
                </p:cNvPr>
                <p:cNvSpPr/>
                <p:nvPr/>
              </p:nvSpPr>
              <p:spPr>
                <a:xfrm rot="2700000">
                  <a:off x="6813253" y="5183521"/>
                  <a:ext cx="500145" cy="261022"/>
                </a:xfrm>
                <a:custGeom>
                  <a:avLst/>
                  <a:gdLst>
                    <a:gd name="connsiteX0" fmla="*/ 99526 w 1380868"/>
                    <a:gd name="connsiteY0" fmla="*/ 0 h 720665"/>
                    <a:gd name="connsiteX1" fmla="*/ 1049160 w 1380868"/>
                    <a:gd name="connsiteY1" fmla="*/ 0 h 720665"/>
                    <a:gd name="connsiteX2" fmla="*/ 1380868 w 1380868"/>
                    <a:gd name="connsiteY2" fmla="*/ 331707 h 720665"/>
                    <a:gd name="connsiteX3" fmla="*/ 991910 w 1380868"/>
                    <a:gd name="connsiteY3" fmla="*/ 720665 h 720665"/>
                    <a:gd name="connsiteX4" fmla="*/ 286955 w 1380868"/>
                    <a:gd name="connsiteY4" fmla="*/ 720665 h 720665"/>
                    <a:gd name="connsiteX5" fmla="*/ 292808 w 1380868"/>
                    <a:gd name="connsiteY5" fmla="*/ 719656 h 720665"/>
                    <a:gd name="connsiteX6" fmla="*/ 333595 w 1380868"/>
                    <a:gd name="connsiteY6" fmla="*/ 703880 h 720665"/>
                    <a:gd name="connsiteX7" fmla="*/ 382846 w 1380868"/>
                    <a:gd name="connsiteY7" fmla="*/ 675022 h 720665"/>
                    <a:gd name="connsiteX8" fmla="*/ 434983 w 1380868"/>
                    <a:gd name="connsiteY8" fmla="*/ 631350 h 720665"/>
                    <a:gd name="connsiteX9" fmla="*/ 496547 w 1380868"/>
                    <a:gd name="connsiteY9" fmla="*/ 549778 h 720665"/>
                    <a:gd name="connsiteX10" fmla="*/ 525213 w 1380868"/>
                    <a:gd name="connsiteY10" fmla="*/ 461472 h 720665"/>
                    <a:gd name="connsiteX11" fmla="*/ 515401 w 1380868"/>
                    <a:gd name="connsiteY11" fmla="*/ 372396 h 720665"/>
                    <a:gd name="connsiteX12" fmla="*/ 461147 w 1380868"/>
                    <a:gd name="connsiteY12" fmla="*/ 288901 h 720665"/>
                    <a:gd name="connsiteX13" fmla="*/ 399776 w 1380868"/>
                    <a:gd name="connsiteY13" fmla="*/ 245998 h 720665"/>
                    <a:gd name="connsiteX14" fmla="*/ 337058 w 1380868"/>
                    <a:gd name="connsiteY14" fmla="*/ 231762 h 720665"/>
                    <a:gd name="connsiteX15" fmla="*/ 274725 w 1380868"/>
                    <a:gd name="connsiteY15" fmla="*/ 237918 h 720665"/>
                    <a:gd name="connsiteX16" fmla="*/ 214507 w 1380868"/>
                    <a:gd name="connsiteY16" fmla="*/ 256195 h 720665"/>
                    <a:gd name="connsiteX17" fmla="*/ 157752 w 1380868"/>
                    <a:gd name="connsiteY17" fmla="*/ 277935 h 720665"/>
                    <a:gd name="connsiteX18" fmla="*/ 105616 w 1380868"/>
                    <a:gd name="connsiteY18" fmla="*/ 294672 h 720665"/>
                    <a:gd name="connsiteX19" fmla="*/ 59828 w 1380868"/>
                    <a:gd name="connsiteY19" fmla="*/ 297366 h 720665"/>
                    <a:gd name="connsiteX20" fmla="*/ 22119 w 1380868"/>
                    <a:gd name="connsiteY20" fmla="*/ 277742 h 720665"/>
                    <a:gd name="connsiteX21" fmla="*/ 4998 w 1380868"/>
                    <a:gd name="connsiteY21" fmla="*/ 252540 h 720665"/>
                    <a:gd name="connsiteX22" fmla="*/ 188 w 1380868"/>
                    <a:gd name="connsiteY22" fmla="*/ 223104 h 720665"/>
                    <a:gd name="connsiteX23" fmla="*/ 9615 w 1380868"/>
                    <a:gd name="connsiteY23" fmla="*/ 191361 h 720665"/>
                    <a:gd name="connsiteX24" fmla="*/ 34433 w 1380868"/>
                    <a:gd name="connsiteY24" fmla="*/ 158462 h 720665"/>
                    <a:gd name="connsiteX25" fmla="*/ 78489 w 1380868"/>
                    <a:gd name="connsiteY25" fmla="*/ 124795 h 720665"/>
                    <a:gd name="connsiteX26" fmla="*/ 121199 w 1380868"/>
                    <a:gd name="connsiteY26" fmla="*/ 105172 h 720665"/>
                    <a:gd name="connsiteX27" fmla="*/ 155637 w 1380868"/>
                    <a:gd name="connsiteY27" fmla="*/ 94206 h 720665"/>
                    <a:gd name="connsiteX28" fmla="*/ 174491 w 1380868"/>
                    <a:gd name="connsiteY28" fmla="*/ 86125 h 720665"/>
                    <a:gd name="connsiteX29" fmla="*/ 178915 w 1380868"/>
                    <a:gd name="connsiteY29" fmla="*/ 77083 h 720665"/>
                    <a:gd name="connsiteX30" fmla="*/ 175453 w 1380868"/>
                    <a:gd name="connsiteY30" fmla="*/ 65924 h 720665"/>
                    <a:gd name="connsiteX31" fmla="*/ 164679 w 1380868"/>
                    <a:gd name="connsiteY31" fmla="*/ 51303 h 720665"/>
                    <a:gd name="connsiteX32" fmla="*/ 146402 w 1380868"/>
                    <a:gd name="connsiteY32" fmla="*/ 31872 h 720665"/>
                    <a:gd name="connsiteX33" fmla="*/ 129280 w 1380868"/>
                    <a:gd name="connsiteY33" fmla="*/ 15519 h 720665"/>
                    <a:gd name="connsiteX34" fmla="*/ 116774 w 1380868"/>
                    <a:gd name="connsiteY34" fmla="*/ 5707 h 720665"/>
                    <a:gd name="connsiteX35" fmla="*/ 107347 w 1380868"/>
                    <a:gd name="connsiteY35" fmla="*/ 897 h 720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380868" h="720665">
                      <a:moveTo>
                        <a:pt x="99526" y="0"/>
                      </a:moveTo>
                      <a:lnTo>
                        <a:pt x="1049160" y="0"/>
                      </a:lnTo>
                      <a:lnTo>
                        <a:pt x="1380868" y="331707"/>
                      </a:lnTo>
                      <a:lnTo>
                        <a:pt x="991910" y="720665"/>
                      </a:lnTo>
                      <a:lnTo>
                        <a:pt x="286955" y="720665"/>
                      </a:lnTo>
                      <a:lnTo>
                        <a:pt x="292808" y="719656"/>
                      </a:lnTo>
                      <a:cubicBezTo>
                        <a:pt x="304737" y="716449"/>
                        <a:pt x="318332" y="711190"/>
                        <a:pt x="333595" y="703880"/>
                      </a:cubicBezTo>
                      <a:cubicBezTo>
                        <a:pt x="348857" y="696570"/>
                        <a:pt x="365275" y="686950"/>
                        <a:pt x="382846" y="675022"/>
                      </a:cubicBezTo>
                      <a:cubicBezTo>
                        <a:pt x="400417" y="663094"/>
                        <a:pt x="417797" y="648537"/>
                        <a:pt x="434983" y="631350"/>
                      </a:cubicBezTo>
                      <a:cubicBezTo>
                        <a:pt x="460378" y="605955"/>
                        <a:pt x="480900" y="578764"/>
                        <a:pt x="496547" y="549778"/>
                      </a:cubicBezTo>
                      <a:cubicBezTo>
                        <a:pt x="512195" y="520791"/>
                        <a:pt x="521749" y="491356"/>
                        <a:pt x="525213" y="461472"/>
                      </a:cubicBezTo>
                      <a:cubicBezTo>
                        <a:pt x="528675" y="431588"/>
                        <a:pt x="525404" y="401896"/>
                        <a:pt x="515401" y="372396"/>
                      </a:cubicBezTo>
                      <a:cubicBezTo>
                        <a:pt x="505397" y="342897"/>
                        <a:pt x="487312" y="315066"/>
                        <a:pt x="461147" y="288901"/>
                      </a:cubicBezTo>
                      <a:cubicBezTo>
                        <a:pt x="441139" y="268893"/>
                        <a:pt x="420682" y="254592"/>
                        <a:pt x="399776" y="245998"/>
                      </a:cubicBezTo>
                      <a:cubicBezTo>
                        <a:pt x="378870" y="237406"/>
                        <a:pt x="357964" y="232660"/>
                        <a:pt x="337058" y="231762"/>
                      </a:cubicBezTo>
                      <a:cubicBezTo>
                        <a:pt x="316151" y="230864"/>
                        <a:pt x="295374" y="232916"/>
                        <a:pt x="274725" y="237918"/>
                      </a:cubicBezTo>
                      <a:cubicBezTo>
                        <a:pt x="254075" y="242920"/>
                        <a:pt x="234003" y="249013"/>
                        <a:pt x="214507" y="256195"/>
                      </a:cubicBezTo>
                      <a:cubicBezTo>
                        <a:pt x="195012" y="263378"/>
                        <a:pt x="176094" y="270624"/>
                        <a:pt x="157752" y="277935"/>
                      </a:cubicBezTo>
                      <a:cubicBezTo>
                        <a:pt x="139412" y="285246"/>
                        <a:pt x="122033" y="290825"/>
                        <a:pt x="105616" y="294672"/>
                      </a:cubicBezTo>
                      <a:cubicBezTo>
                        <a:pt x="89199" y="298521"/>
                        <a:pt x="73936" y="299418"/>
                        <a:pt x="59828" y="297366"/>
                      </a:cubicBezTo>
                      <a:cubicBezTo>
                        <a:pt x="45720" y="295314"/>
                        <a:pt x="33150" y="288773"/>
                        <a:pt x="22119" y="277742"/>
                      </a:cubicBezTo>
                      <a:cubicBezTo>
                        <a:pt x="14681" y="270304"/>
                        <a:pt x="8974" y="261903"/>
                        <a:pt x="4998" y="252540"/>
                      </a:cubicBezTo>
                      <a:cubicBezTo>
                        <a:pt x="1022" y="243177"/>
                        <a:pt x="-582" y="233365"/>
                        <a:pt x="188" y="223104"/>
                      </a:cubicBezTo>
                      <a:cubicBezTo>
                        <a:pt x="957" y="212844"/>
                        <a:pt x="4100" y="202262"/>
                        <a:pt x="9615" y="191361"/>
                      </a:cubicBezTo>
                      <a:cubicBezTo>
                        <a:pt x="15130" y="180459"/>
                        <a:pt x="23403" y="169492"/>
                        <a:pt x="34433" y="158462"/>
                      </a:cubicBezTo>
                      <a:cubicBezTo>
                        <a:pt x="48541" y="144354"/>
                        <a:pt x="63227" y="133131"/>
                        <a:pt x="78489" y="124795"/>
                      </a:cubicBezTo>
                      <a:cubicBezTo>
                        <a:pt x="93752" y="116458"/>
                        <a:pt x="107989" y="109916"/>
                        <a:pt x="121199" y="105172"/>
                      </a:cubicBezTo>
                      <a:cubicBezTo>
                        <a:pt x="134410" y="100426"/>
                        <a:pt x="145889" y="96770"/>
                        <a:pt x="155637" y="94206"/>
                      </a:cubicBezTo>
                      <a:cubicBezTo>
                        <a:pt x="165384" y="91640"/>
                        <a:pt x="171669" y="88947"/>
                        <a:pt x="174491" y="86125"/>
                      </a:cubicBezTo>
                      <a:cubicBezTo>
                        <a:pt x="177312" y="83304"/>
                        <a:pt x="178787" y="80289"/>
                        <a:pt x="178915" y="77083"/>
                      </a:cubicBezTo>
                      <a:cubicBezTo>
                        <a:pt x="179043" y="73876"/>
                        <a:pt x="177889" y="70157"/>
                        <a:pt x="175453" y="65924"/>
                      </a:cubicBezTo>
                      <a:cubicBezTo>
                        <a:pt x="173016" y="61692"/>
                        <a:pt x="169425" y="56818"/>
                        <a:pt x="164679" y="51303"/>
                      </a:cubicBezTo>
                      <a:cubicBezTo>
                        <a:pt x="159933" y="45787"/>
                        <a:pt x="153841" y="39311"/>
                        <a:pt x="146402" y="31872"/>
                      </a:cubicBezTo>
                      <a:cubicBezTo>
                        <a:pt x="139733" y="25202"/>
                        <a:pt x="134026" y="19751"/>
                        <a:pt x="129280" y="15519"/>
                      </a:cubicBezTo>
                      <a:cubicBezTo>
                        <a:pt x="124534" y="11286"/>
                        <a:pt x="120366" y="8016"/>
                        <a:pt x="116774" y="5707"/>
                      </a:cubicBezTo>
                      <a:cubicBezTo>
                        <a:pt x="113183" y="3398"/>
                        <a:pt x="110041" y="1795"/>
                        <a:pt x="107347" y="897"/>
                      </a:cubicBezTo>
                      <a:close/>
                    </a:path>
                  </a:pathLst>
                </a:custGeom>
                <a:solidFill>
                  <a:srgbClr val="C48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Freeform 21">
                  <a:extLst>
                    <a:ext uri="{FF2B5EF4-FFF2-40B4-BE49-F238E27FC236}">
                      <a16:creationId xmlns:a16="http://schemas.microsoft.com/office/drawing/2014/main" id="{13F10948-DECA-6855-EF00-FA4662377A4B}"/>
                    </a:ext>
                  </a:extLst>
                </p:cNvPr>
                <p:cNvSpPr/>
                <p:nvPr/>
              </p:nvSpPr>
              <p:spPr>
                <a:xfrm rot="2700000">
                  <a:off x="6818539" y="5057539"/>
                  <a:ext cx="237611" cy="261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030" h="720665">
                      <a:moveTo>
                        <a:pt x="83497" y="81123"/>
                      </a:moveTo>
                      <a:cubicBezTo>
                        <a:pt x="95297" y="69323"/>
                        <a:pt x="107995" y="58421"/>
                        <a:pt x="121590" y="48417"/>
                      </a:cubicBezTo>
                      <a:cubicBezTo>
                        <a:pt x="135185" y="38413"/>
                        <a:pt x="148652" y="29820"/>
                        <a:pt x="161991" y="22637"/>
                      </a:cubicBezTo>
                      <a:cubicBezTo>
                        <a:pt x="175330" y="15455"/>
                        <a:pt x="187899" y="9811"/>
                        <a:pt x="199699" y="5707"/>
                      </a:cubicBezTo>
                      <a:lnTo>
                        <a:pt x="223242" y="0"/>
                      </a:lnTo>
                      <a:lnTo>
                        <a:pt x="229008" y="0"/>
                      </a:lnTo>
                      <a:lnTo>
                        <a:pt x="236829" y="897"/>
                      </a:lnTo>
                      <a:cubicBezTo>
                        <a:pt x="239523" y="1795"/>
                        <a:pt x="242665" y="3398"/>
                        <a:pt x="246256" y="5707"/>
                      </a:cubicBezTo>
                      <a:cubicBezTo>
                        <a:pt x="249848" y="8016"/>
                        <a:pt x="254016" y="11286"/>
                        <a:pt x="258762" y="15519"/>
                      </a:cubicBezTo>
                      <a:cubicBezTo>
                        <a:pt x="263508" y="19751"/>
                        <a:pt x="269215" y="25202"/>
                        <a:pt x="275884" y="31872"/>
                      </a:cubicBezTo>
                      <a:cubicBezTo>
                        <a:pt x="283323" y="39311"/>
                        <a:pt x="289415" y="45787"/>
                        <a:pt x="294161" y="51303"/>
                      </a:cubicBezTo>
                      <a:cubicBezTo>
                        <a:pt x="298907" y="56818"/>
                        <a:pt x="302498" y="61692"/>
                        <a:pt x="304935" y="65924"/>
                      </a:cubicBezTo>
                      <a:cubicBezTo>
                        <a:pt x="307371" y="70157"/>
                        <a:pt x="308525" y="73876"/>
                        <a:pt x="308397" y="77083"/>
                      </a:cubicBezTo>
                      <a:cubicBezTo>
                        <a:pt x="308269" y="80289"/>
                        <a:pt x="306794" y="83304"/>
                        <a:pt x="303973" y="86125"/>
                      </a:cubicBezTo>
                      <a:cubicBezTo>
                        <a:pt x="301151" y="88947"/>
                        <a:pt x="294866" y="91640"/>
                        <a:pt x="285119" y="94206"/>
                      </a:cubicBezTo>
                      <a:cubicBezTo>
                        <a:pt x="275371" y="96770"/>
                        <a:pt x="263892" y="100426"/>
                        <a:pt x="250681" y="105172"/>
                      </a:cubicBezTo>
                      <a:cubicBezTo>
                        <a:pt x="237471" y="109916"/>
                        <a:pt x="223234" y="116458"/>
                        <a:pt x="207971" y="124795"/>
                      </a:cubicBezTo>
                      <a:cubicBezTo>
                        <a:pt x="192709" y="133131"/>
                        <a:pt x="178023" y="144354"/>
                        <a:pt x="163915" y="158462"/>
                      </a:cubicBezTo>
                      <a:cubicBezTo>
                        <a:pt x="152885" y="169492"/>
                        <a:pt x="144612" y="180459"/>
                        <a:pt x="139097" y="191361"/>
                      </a:cubicBezTo>
                      <a:cubicBezTo>
                        <a:pt x="133582" y="202262"/>
                        <a:pt x="130439" y="212844"/>
                        <a:pt x="129670" y="223104"/>
                      </a:cubicBezTo>
                      <a:cubicBezTo>
                        <a:pt x="128900" y="233365"/>
                        <a:pt x="130504" y="243177"/>
                        <a:pt x="134480" y="252540"/>
                      </a:cubicBezTo>
                      <a:cubicBezTo>
                        <a:pt x="138456" y="261903"/>
                        <a:pt x="144163" y="270304"/>
                        <a:pt x="151601" y="277742"/>
                      </a:cubicBezTo>
                      <a:cubicBezTo>
                        <a:pt x="162632" y="288773"/>
                        <a:pt x="175202" y="295314"/>
                        <a:pt x="189310" y="297366"/>
                      </a:cubicBezTo>
                      <a:cubicBezTo>
                        <a:pt x="203418" y="299418"/>
                        <a:pt x="218681" y="298521"/>
                        <a:pt x="235098" y="294672"/>
                      </a:cubicBezTo>
                      <a:cubicBezTo>
                        <a:pt x="251515" y="290825"/>
                        <a:pt x="268894" y="285246"/>
                        <a:pt x="287234" y="277935"/>
                      </a:cubicBezTo>
                      <a:cubicBezTo>
                        <a:pt x="305576" y="270624"/>
                        <a:pt x="324494" y="263378"/>
                        <a:pt x="343989" y="256195"/>
                      </a:cubicBezTo>
                      <a:cubicBezTo>
                        <a:pt x="363485" y="249013"/>
                        <a:pt x="383557" y="242920"/>
                        <a:pt x="404207" y="237918"/>
                      </a:cubicBezTo>
                      <a:cubicBezTo>
                        <a:pt x="424856" y="232916"/>
                        <a:pt x="445633" y="230864"/>
                        <a:pt x="466540" y="231762"/>
                      </a:cubicBezTo>
                      <a:cubicBezTo>
                        <a:pt x="487446" y="232660"/>
                        <a:pt x="508352" y="237406"/>
                        <a:pt x="529258" y="245998"/>
                      </a:cubicBezTo>
                      <a:cubicBezTo>
                        <a:pt x="550164" y="254592"/>
                        <a:pt x="570621" y="268893"/>
                        <a:pt x="590629" y="288901"/>
                      </a:cubicBezTo>
                      <a:cubicBezTo>
                        <a:pt x="616794" y="315066"/>
                        <a:pt x="634879" y="342897"/>
                        <a:pt x="644883" y="372396"/>
                      </a:cubicBezTo>
                      <a:cubicBezTo>
                        <a:pt x="654886" y="401896"/>
                        <a:pt x="658157" y="431588"/>
                        <a:pt x="654695" y="461472"/>
                      </a:cubicBezTo>
                      <a:cubicBezTo>
                        <a:pt x="651231" y="491356"/>
                        <a:pt x="641677" y="520791"/>
                        <a:pt x="626029" y="549778"/>
                      </a:cubicBezTo>
                      <a:cubicBezTo>
                        <a:pt x="610382" y="578764"/>
                        <a:pt x="589860" y="605955"/>
                        <a:pt x="564465" y="631350"/>
                      </a:cubicBezTo>
                      <a:cubicBezTo>
                        <a:pt x="547279" y="648537"/>
                        <a:pt x="529899" y="663094"/>
                        <a:pt x="512328" y="675022"/>
                      </a:cubicBezTo>
                      <a:cubicBezTo>
                        <a:pt x="494757" y="686950"/>
                        <a:pt x="478339" y="696570"/>
                        <a:pt x="463077" y="703880"/>
                      </a:cubicBezTo>
                      <a:cubicBezTo>
                        <a:pt x="447814" y="711190"/>
                        <a:pt x="434219" y="716449"/>
                        <a:pt x="422290" y="719656"/>
                      </a:cubicBezTo>
                      <a:lnTo>
                        <a:pt x="416437" y="720665"/>
                      </a:lnTo>
                      <a:lnTo>
                        <a:pt x="383193" y="720665"/>
                      </a:lnTo>
                      <a:lnTo>
                        <a:pt x="372847" y="717155"/>
                      </a:lnTo>
                      <a:cubicBezTo>
                        <a:pt x="365152" y="712281"/>
                        <a:pt x="355404" y="703944"/>
                        <a:pt x="343604" y="692145"/>
                      </a:cubicBezTo>
                      <a:cubicBezTo>
                        <a:pt x="335652" y="684192"/>
                        <a:pt x="329239" y="677266"/>
                        <a:pt x="324366" y="671366"/>
                      </a:cubicBezTo>
                      <a:cubicBezTo>
                        <a:pt x="319492" y="665467"/>
                        <a:pt x="315965" y="660272"/>
                        <a:pt x="313785" y="655783"/>
                      </a:cubicBezTo>
                      <a:cubicBezTo>
                        <a:pt x="311604" y="651294"/>
                        <a:pt x="310771" y="647382"/>
                        <a:pt x="311283" y="644048"/>
                      </a:cubicBezTo>
                      <a:cubicBezTo>
                        <a:pt x="311797" y="640713"/>
                        <a:pt x="313335" y="637763"/>
                        <a:pt x="315901" y="635198"/>
                      </a:cubicBezTo>
                      <a:cubicBezTo>
                        <a:pt x="319492" y="631606"/>
                        <a:pt x="326675" y="628656"/>
                        <a:pt x="337448" y="626348"/>
                      </a:cubicBezTo>
                      <a:cubicBezTo>
                        <a:pt x="348222" y="624039"/>
                        <a:pt x="361304" y="620320"/>
                        <a:pt x="376695" y="615189"/>
                      </a:cubicBezTo>
                      <a:cubicBezTo>
                        <a:pt x="392086" y="610059"/>
                        <a:pt x="409016" y="602492"/>
                        <a:pt x="427486" y="592488"/>
                      </a:cubicBezTo>
                      <a:cubicBezTo>
                        <a:pt x="445954" y="582484"/>
                        <a:pt x="464551" y="568119"/>
                        <a:pt x="483277" y="549393"/>
                      </a:cubicBezTo>
                      <a:cubicBezTo>
                        <a:pt x="495590" y="537080"/>
                        <a:pt x="505145" y="524575"/>
                        <a:pt x="511944" y="511878"/>
                      </a:cubicBezTo>
                      <a:cubicBezTo>
                        <a:pt x="518741" y="499180"/>
                        <a:pt x="522845" y="486739"/>
                        <a:pt x="524256" y="474555"/>
                      </a:cubicBezTo>
                      <a:cubicBezTo>
                        <a:pt x="525667" y="462369"/>
                        <a:pt x="524192" y="450506"/>
                        <a:pt x="519832" y="438963"/>
                      </a:cubicBezTo>
                      <a:cubicBezTo>
                        <a:pt x="515470" y="427420"/>
                        <a:pt x="508416" y="416774"/>
                        <a:pt x="498669" y="407026"/>
                      </a:cubicBezTo>
                      <a:cubicBezTo>
                        <a:pt x="487382" y="395739"/>
                        <a:pt x="474620" y="389135"/>
                        <a:pt x="460384" y="387211"/>
                      </a:cubicBezTo>
                      <a:cubicBezTo>
                        <a:pt x="446147" y="385286"/>
                        <a:pt x="430948" y="386121"/>
                        <a:pt x="414787" y="389712"/>
                      </a:cubicBezTo>
                      <a:cubicBezTo>
                        <a:pt x="398627" y="393303"/>
                        <a:pt x="381505" y="398625"/>
                        <a:pt x="363420" y="405680"/>
                      </a:cubicBezTo>
                      <a:cubicBezTo>
                        <a:pt x="345335" y="412734"/>
                        <a:pt x="326546" y="419852"/>
                        <a:pt x="307051" y="427035"/>
                      </a:cubicBezTo>
                      <a:cubicBezTo>
                        <a:pt x="287556" y="434217"/>
                        <a:pt x="267612" y="440181"/>
                        <a:pt x="247219" y="444927"/>
                      </a:cubicBezTo>
                      <a:cubicBezTo>
                        <a:pt x="226826" y="449672"/>
                        <a:pt x="206240" y="451532"/>
                        <a:pt x="185463" y="450506"/>
                      </a:cubicBezTo>
                      <a:cubicBezTo>
                        <a:pt x="164684" y="449480"/>
                        <a:pt x="143779" y="444606"/>
                        <a:pt x="122744" y="435885"/>
                      </a:cubicBezTo>
                      <a:cubicBezTo>
                        <a:pt x="101710" y="427163"/>
                        <a:pt x="80804" y="412413"/>
                        <a:pt x="60026" y="391635"/>
                      </a:cubicBezTo>
                      <a:cubicBezTo>
                        <a:pt x="36170" y="367779"/>
                        <a:pt x="19624" y="342385"/>
                        <a:pt x="10390" y="315450"/>
                      </a:cubicBezTo>
                      <a:cubicBezTo>
                        <a:pt x="1155" y="288517"/>
                        <a:pt x="-1923" y="261582"/>
                        <a:pt x="1155" y="234648"/>
                      </a:cubicBezTo>
                      <a:cubicBezTo>
                        <a:pt x="4233" y="207713"/>
                        <a:pt x="13019" y="181100"/>
                        <a:pt x="27512" y="154807"/>
                      </a:cubicBezTo>
                      <a:cubicBezTo>
                        <a:pt x="42006" y="128515"/>
                        <a:pt x="60668" y="103953"/>
                        <a:pt x="83497" y="811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Freeform 22">
                  <a:extLst>
                    <a:ext uri="{FF2B5EF4-FFF2-40B4-BE49-F238E27FC236}">
                      <a16:creationId xmlns:a16="http://schemas.microsoft.com/office/drawing/2014/main" id="{66B3E072-A2AD-0646-4F31-365EE5E28D65}"/>
                    </a:ext>
                  </a:extLst>
                </p:cNvPr>
                <p:cNvSpPr/>
                <p:nvPr/>
              </p:nvSpPr>
              <p:spPr>
                <a:xfrm rot="2700000">
                  <a:off x="7790573" y="5060313"/>
                  <a:ext cx="1536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1047">
                      <a:moveTo>
                        <a:pt x="0" y="1047"/>
                      </a:moveTo>
                      <a:lnTo>
                        <a:pt x="2331" y="0"/>
                      </a:lnTo>
                      <a:lnTo>
                        <a:pt x="4242" y="1046"/>
                      </a:lnTo>
                      <a:lnTo>
                        <a:pt x="0" y="104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reeform 23">
                  <a:extLst>
                    <a:ext uri="{FF2B5EF4-FFF2-40B4-BE49-F238E27FC236}">
                      <a16:creationId xmlns:a16="http://schemas.microsoft.com/office/drawing/2014/main" id="{0259B70C-6357-F02B-C1AE-767038C8F5AA}"/>
                    </a:ext>
                  </a:extLst>
                </p:cNvPr>
                <p:cNvSpPr/>
                <p:nvPr/>
              </p:nvSpPr>
              <p:spPr>
                <a:xfrm rot="2700000">
                  <a:off x="7507992" y="5307910"/>
                  <a:ext cx="438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126">
                      <a:moveTo>
                        <a:pt x="0" y="0"/>
                      </a:moveTo>
                      <a:lnTo>
                        <a:pt x="1210" y="0"/>
                      </a:lnTo>
                      <a:lnTo>
                        <a:pt x="288" y="1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Freeform 24">
                  <a:extLst>
                    <a:ext uri="{FF2B5EF4-FFF2-40B4-BE49-F238E27FC236}">
                      <a16:creationId xmlns:a16="http://schemas.microsoft.com/office/drawing/2014/main" id="{98321991-1285-56AB-397D-EA894C2CC976}"/>
                    </a:ext>
                  </a:extLst>
                </p:cNvPr>
                <p:cNvSpPr/>
                <p:nvPr/>
              </p:nvSpPr>
              <p:spPr>
                <a:xfrm rot="2700000">
                  <a:off x="7586298" y="5112132"/>
                  <a:ext cx="174872" cy="10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811" h="289391">
                      <a:moveTo>
                        <a:pt x="0" y="0"/>
                      </a:moveTo>
                      <a:lnTo>
                        <a:pt x="302037" y="0"/>
                      </a:lnTo>
                      <a:lnTo>
                        <a:pt x="482811" y="288622"/>
                      </a:lnTo>
                      <a:lnTo>
                        <a:pt x="482042" y="289391"/>
                      </a:lnTo>
                      <a:lnTo>
                        <a:pt x="9539" y="46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4E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reeform 25">
                  <a:extLst>
                    <a:ext uri="{FF2B5EF4-FFF2-40B4-BE49-F238E27FC236}">
                      <a16:creationId xmlns:a16="http://schemas.microsoft.com/office/drawing/2014/main" id="{1DD45EDC-D7C4-BA11-D444-B003AC80B28E}"/>
                    </a:ext>
                  </a:extLst>
                </p:cNvPr>
                <p:cNvSpPr/>
                <p:nvPr/>
              </p:nvSpPr>
              <p:spPr>
                <a:xfrm rot="2700000">
                  <a:off x="7434854" y="5109708"/>
                  <a:ext cx="173056" cy="10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796" h="298988">
                      <a:moveTo>
                        <a:pt x="0" y="0"/>
                      </a:moveTo>
                      <a:lnTo>
                        <a:pt x="294718" y="0"/>
                      </a:lnTo>
                      <a:lnTo>
                        <a:pt x="477796" y="298603"/>
                      </a:lnTo>
                      <a:lnTo>
                        <a:pt x="477412" y="298988"/>
                      </a:lnTo>
                      <a:lnTo>
                        <a:pt x="8758" y="50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4E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Freeform 26">
                  <a:extLst>
                    <a:ext uri="{FF2B5EF4-FFF2-40B4-BE49-F238E27FC236}">
                      <a16:creationId xmlns:a16="http://schemas.microsoft.com/office/drawing/2014/main" id="{83DB3C21-A436-C8E8-E205-9EE678E59C1D}"/>
                    </a:ext>
                  </a:extLst>
                </p:cNvPr>
                <p:cNvSpPr/>
                <p:nvPr/>
              </p:nvSpPr>
              <p:spPr>
                <a:xfrm rot="2700000">
                  <a:off x="7431860" y="4965815"/>
                  <a:ext cx="374542" cy="375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086" h="1037035">
                      <a:moveTo>
                        <a:pt x="40247" y="619101"/>
                      </a:moveTo>
                      <a:cubicBezTo>
                        <a:pt x="52304" y="607044"/>
                        <a:pt x="62052" y="597682"/>
                        <a:pt x="69490" y="591013"/>
                      </a:cubicBezTo>
                      <a:cubicBezTo>
                        <a:pt x="76929" y="584343"/>
                        <a:pt x="83150" y="579918"/>
                        <a:pt x="88152" y="577738"/>
                      </a:cubicBezTo>
                      <a:cubicBezTo>
                        <a:pt x="93154" y="575558"/>
                        <a:pt x="97643" y="575173"/>
                        <a:pt x="101619" y="576584"/>
                      </a:cubicBezTo>
                      <a:cubicBezTo>
                        <a:pt x="105595" y="577994"/>
                        <a:pt x="110404" y="580752"/>
                        <a:pt x="116049" y="584856"/>
                      </a:cubicBezTo>
                      <a:lnTo>
                        <a:pt x="584703" y="878824"/>
                      </a:lnTo>
                      <a:lnTo>
                        <a:pt x="585087" y="878439"/>
                      </a:lnTo>
                      <a:lnTo>
                        <a:pt x="297276" y="409015"/>
                      </a:lnTo>
                      <a:cubicBezTo>
                        <a:pt x="293428" y="403115"/>
                        <a:pt x="290799" y="397792"/>
                        <a:pt x="289389" y="393046"/>
                      </a:cubicBezTo>
                      <a:cubicBezTo>
                        <a:pt x="287978" y="388301"/>
                        <a:pt x="288426" y="383107"/>
                        <a:pt x="290735" y="377463"/>
                      </a:cubicBezTo>
                      <a:cubicBezTo>
                        <a:pt x="293044" y="371820"/>
                        <a:pt x="297341" y="365215"/>
                        <a:pt x="303626" y="357647"/>
                      </a:cubicBezTo>
                      <a:cubicBezTo>
                        <a:pt x="309910" y="350080"/>
                        <a:pt x="318823" y="340525"/>
                        <a:pt x="330367" y="328981"/>
                      </a:cubicBezTo>
                      <a:cubicBezTo>
                        <a:pt x="342680" y="316668"/>
                        <a:pt x="352748" y="307113"/>
                        <a:pt x="360572" y="300316"/>
                      </a:cubicBezTo>
                      <a:cubicBezTo>
                        <a:pt x="368395" y="293518"/>
                        <a:pt x="375129" y="288965"/>
                        <a:pt x="380772" y="286656"/>
                      </a:cubicBezTo>
                      <a:cubicBezTo>
                        <a:pt x="386416" y="284348"/>
                        <a:pt x="391675" y="283835"/>
                        <a:pt x="396549" y="285117"/>
                      </a:cubicBezTo>
                      <a:cubicBezTo>
                        <a:pt x="401422" y="286400"/>
                        <a:pt x="406937" y="289093"/>
                        <a:pt x="413093" y="293198"/>
                      </a:cubicBezTo>
                      <a:lnTo>
                        <a:pt x="885596" y="577930"/>
                      </a:lnTo>
                      <a:lnTo>
                        <a:pt x="886366" y="577161"/>
                      </a:lnTo>
                      <a:lnTo>
                        <a:pt x="593553" y="109660"/>
                      </a:lnTo>
                      <a:cubicBezTo>
                        <a:pt x="590218" y="104786"/>
                        <a:pt x="587717" y="100233"/>
                        <a:pt x="586050" y="96001"/>
                      </a:cubicBezTo>
                      <a:cubicBezTo>
                        <a:pt x="584382" y="91768"/>
                        <a:pt x="584510" y="87023"/>
                        <a:pt x="586434" y="81764"/>
                      </a:cubicBezTo>
                      <a:cubicBezTo>
                        <a:pt x="588358" y="76505"/>
                        <a:pt x="592334" y="70221"/>
                        <a:pt x="598363" y="62910"/>
                      </a:cubicBezTo>
                      <a:cubicBezTo>
                        <a:pt x="604391" y="55599"/>
                        <a:pt x="613432" y="45916"/>
                        <a:pt x="625489" y="33859"/>
                      </a:cubicBezTo>
                      <a:cubicBezTo>
                        <a:pt x="636775" y="22573"/>
                        <a:pt x="645882" y="14108"/>
                        <a:pt x="652808" y="8465"/>
                      </a:cubicBezTo>
                      <a:cubicBezTo>
                        <a:pt x="659734" y="2822"/>
                        <a:pt x="666018" y="0"/>
                        <a:pt x="671662" y="0"/>
                      </a:cubicBezTo>
                      <a:cubicBezTo>
                        <a:pt x="677305" y="0"/>
                        <a:pt x="682692" y="2949"/>
                        <a:pt x="687822" y="8850"/>
                      </a:cubicBezTo>
                      <a:cubicBezTo>
                        <a:pt x="692952" y="14749"/>
                        <a:pt x="699109" y="23599"/>
                        <a:pt x="706292" y="35399"/>
                      </a:cubicBezTo>
                      <a:lnTo>
                        <a:pt x="1025269" y="582933"/>
                      </a:lnTo>
                      <a:cubicBezTo>
                        <a:pt x="1029886" y="590628"/>
                        <a:pt x="1032709" y="597682"/>
                        <a:pt x="1033735" y="604095"/>
                      </a:cubicBezTo>
                      <a:cubicBezTo>
                        <a:pt x="1034761" y="610508"/>
                        <a:pt x="1033542" y="617370"/>
                        <a:pt x="1030079" y="624680"/>
                      </a:cubicBezTo>
                      <a:cubicBezTo>
                        <a:pt x="1026616" y="631991"/>
                        <a:pt x="1020973" y="640200"/>
                        <a:pt x="1013149" y="649306"/>
                      </a:cubicBezTo>
                      <a:cubicBezTo>
                        <a:pt x="1005325" y="658413"/>
                        <a:pt x="994872" y="669507"/>
                        <a:pt x="981790" y="682589"/>
                      </a:cubicBezTo>
                      <a:cubicBezTo>
                        <a:pt x="967168" y="697210"/>
                        <a:pt x="955113" y="708625"/>
                        <a:pt x="945621" y="716834"/>
                      </a:cubicBezTo>
                      <a:cubicBezTo>
                        <a:pt x="936130" y="725043"/>
                        <a:pt x="927857" y="730750"/>
                        <a:pt x="920803" y="733956"/>
                      </a:cubicBezTo>
                      <a:cubicBezTo>
                        <a:pt x="913748" y="737163"/>
                        <a:pt x="907208" y="738061"/>
                        <a:pt x="901180" y="736650"/>
                      </a:cubicBezTo>
                      <a:cubicBezTo>
                        <a:pt x="895152" y="735239"/>
                        <a:pt x="888418" y="732096"/>
                        <a:pt x="880979" y="727223"/>
                      </a:cubicBezTo>
                      <a:lnTo>
                        <a:pt x="485816" y="491357"/>
                      </a:lnTo>
                      <a:lnTo>
                        <a:pt x="485047" y="492126"/>
                      </a:lnTo>
                      <a:lnTo>
                        <a:pt x="725145" y="883057"/>
                      </a:lnTo>
                      <a:cubicBezTo>
                        <a:pt x="729763" y="890239"/>
                        <a:pt x="732777" y="896844"/>
                        <a:pt x="734188" y="902872"/>
                      </a:cubicBezTo>
                      <a:cubicBezTo>
                        <a:pt x="735599" y="908901"/>
                        <a:pt x="734829" y="915441"/>
                        <a:pt x="731879" y="922495"/>
                      </a:cubicBezTo>
                      <a:cubicBezTo>
                        <a:pt x="728929" y="929549"/>
                        <a:pt x="723478" y="937695"/>
                        <a:pt x="715527" y="946929"/>
                      </a:cubicBezTo>
                      <a:cubicBezTo>
                        <a:pt x="707574" y="956164"/>
                        <a:pt x="696544" y="967835"/>
                        <a:pt x="682435" y="981943"/>
                      </a:cubicBezTo>
                      <a:cubicBezTo>
                        <a:pt x="667558" y="996821"/>
                        <a:pt x="655374" y="1008364"/>
                        <a:pt x="645882" y="1016573"/>
                      </a:cubicBezTo>
                      <a:cubicBezTo>
                        <a:pt x="636391" y="1024782"/>
                        <a:pt x="628118" y="1030489"/>
                        <a:pt x="621064" y="1033695"/>
                      </a:cubicBezTo>
                      <a:cubicBezTo>
                        <a:pt x="614009" y="1036902"/>
                        <a:pt x="607469" y="1037800"/>
                        <a:pt x="601441" y="1036389"/>
                      </a:cubicBezTo>
                      <a:cubicBezTo>
                        <a:pt x="595412" y="1034978"/>
                        <a:pt x="588551" y="1031963"/>
                        <a:pt x="580855" y="1027347"/>
                      </a:cubicBezTo>
                      <a:lnTo>
                        <a:pt x="33321" y="706060"/>
                      </a:lnTo>
                      <a:cubicBezTo>
                        <a:pt x="21778" y="699134"/>
                        <a:pt x="13249" y="693170"/>
                        <a:pt x="7734" y="688169"/>
                      </a:cubicBezTo>
                      <a:cubicBezTo>
                        <a:pt x="2219" y="683166"/>
                        <a:pt x="-346" y="677650"/>
                        <a:pt x="38" y="671623"/>
                      </a:cubicBezTo>
                      <a:cubicBezTo>
                        <a:pt x="423" y="665594"/>
                        <a:pt x="3951" y="658605"/>
                        <a:pt x="10620" y="650652"/>
                      </a:cubicBezTo>
                      <a:cubicBezTo>
                        <a:pt x="17289" y="642701"/>
                        <a:pt x="27164" y="632183"/>
                        <a:pt x="40247" y="6191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reeform 28">
                  <a:extLst>
                    <a:ext uri="{FF2B5EF4-FFF2-40B4-BE49-F238E27FC236}">
                      <a16:creationId xmlns:a16="http://schemas.microsoft.com/office/drawing/2014/main" id="{7C82F517-627B-2542-4D0F-F85EF183D055}"/>
                    </a:ext>
                  </a:extLst>
                </p:cNvPr>
                <p:cNvSpPr/>
                <p:nvPr/>
              </p:nvSpPr>
              <p:spPr>
                <a:xfrm rot="2700000">
                  <a:off x="6808060" y="5728851"/>
                  <a:ext cx="262793" cy="26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556" h="742552">
                      <a:moveTo>
                        <a:pt x="109674" y="110187"/>
                      </a:moveTo>
                      <a:cubicBezTo>
                        <a:pt x="147382" y="72480"/>
                        <a:pt x="185667" y="44199"/>
                        <a:pt x="224529" y="25345"/>
                      </a:cubicBezTo>
                      <a:cubicBezTo>
                        <a:pt x="243960" y="15918"/>
                        <a:pt x="263551" y="9024"/>
                        <a:pt x="283302" y="4663"/>
                      </a:cubicBezTo>
                      <a:lnTo>
                        <a:pt x="334107" y="0"/>
                      </a:lnTo>
                      <a:lnTo>
                        <a:pt x="348140" y="0"/>
                      </a:lnTo>
                      <a:lnTo>
                        <a:pt x="403785" y="8944"/>
                      </a:lnTo>
                      <a:cubicBezTo>
                        <a:pt x="424211" y="14748"/>
                        <a:pt x="444812" y="23100"/>
                        <a:pt x="465590" y="34002"/>
                      </a:cubicBezTo>
                      <a:cubicBezTo>
                        <a:pt x="507145" y="55806"/>
                        <a:pt x="549471" y="88255"/>
                        <a:pt x="592566" y="131350"/>
                      </a:cubicBezTo>
                      <a:cubicBezTo>
                        <a:pt x="633865" y="172649"/>
                        <a:pt x="665672" y="214718"/>
                        <a:pt x="687990" y="257556"/>
                      </a:cubicBezTo>
                      <a:cubicBezTo>
                        <a:pt x="710307" y="300394"/>
                        <a:pt x="722683" y="343297"/>
                        <a:pt x="725120" y="386263"/>
                      </a:cubicBezTo>
                      <a:cubicBezTo>
                        <a:pt x="727557" y="429229"/>
                        <a:pt x="719797" y="471619"/>
                        <a:pt x="701841" y="513431"/>
                      </a:cubicBezTo>
                      <a:cubicBezTo>
                        <a:pt x="683885" y="555243"/>
                        <a:pt x="655284" y="595773"/>
                        <a:pt x="616037" y="635020"/>
                      </a:cubicBezTo>
                      <a:cubicBezTo>
                        <a:pt x="577303" y="673754"/>
                        <a:pt x="538440" y="702483"/>
                        <a:pt x="499450" y="721209"/>
                      </a:cubicBezTo>
                      <a:cubicBezTo>
                        <a:pt x="479955" y="730571"/>
                        <a:pt x="460331" y="737401"/>
                        <a:pt x="440579" y="741698"/>
                      </a:cubicBezTo>
                      <a:lnTo>
                        <a:pt x="430954" y="742552"/>
                      </a:lnTo>
                      <a:lnTo>
                        <a:pt x="354424" y="742552"/>
                      </a:lnTo>
                      <a:lnTo>
                        <a:pt x="320289" y="736840"/>
                      </a:lnTo>
                      <a:cubicBezTo>
                        <a:pt x="299865" y="730844"/>
                        <a:pt x="279231" y="722235"/>
                        <a:pt x="258389" y="711013"/>
                      </a:cubicBezTo>
                      <a:cubicBezTo>
                        <a:pt x="216705" y="688568"/>
                        <a:pt x="173931" y="655413"/>
                        <a:pt x="130067" y="611549"/>
                      </a:cubicBezTo>
                      <a:cubicBezTo>
                        <a:pt x="89793" y="571276"/>
                        <a:pt x="58691" y="529912"/>
                        <a:pt x="36758" y="487459"/>
                      </a:cubicBezTo>
                      <a:cubicBezTo>
                        <a:pt x="14827" y="445005"/>
                        <a:pt x="2706" y="402359"/>
                        <a:pt x="398" y="359521"/>
                      </a:cubicBezTo>
                      <a:cubicBezTo>
                        <a:pt x="-1911" y="316683"/>
                        <a:pt x="5849" y="274293"/>
                        <a:pt x="23677" y="232353"/>
                      </a:cubicBezTo>
                      <a:cubicBezTo>
                        <a:pt x="41504" y="190413"/>
                        <a:pt x="70171" y="149691"/>
                        <a:pt x="109674" y="110187"/>
                      </a:cubicBezTo>
                      <a:close/>
                      <a:moveTo>
                        <a:pt x="189322" y="196762"/>
                      </a:moveTo>
                      <a:cubicBezTo>
                        <a:pt x="164440" y="221644"/>
                        <a:pt x="148343" y="247102"/>
                        <a:pt x="141033" y="273139"/>
                      </a:cubicBezTo>
                      <a:cubicBezTo>
                        <a:pt x="133722" y="299176"/>
                        <a:pt x="132760" y="325149"/>
                        <a:pt x="138147" y="351056"/>
                      </a:cubicBezTo>
                      <a:cubicBezTo>
                        <a:pt x="143534" y="376964"/>
                        <a:pt x="154564" y="402488"/>
                        <a:pt x="171237" y="427626"/>
                      </a:cubicBezTo>
                      <a:cubicBezTo>
                        <a:pt x="187911" y="452765"/>
                        <a:pt x="207920" y="477005"/>
                        <a:pt x="231263" y="500348"/>
                      </a:cubicBezTo>
                      <a:cubicBezTo>
                        <a:pt x="258453" y="527539"/>
                        <a:pt x="284939" y="549920"/>
                        <a:pt x="310718" y="567492"/>
                      </a:cubicBezTo>
                      <a:cubicBezTo>
                        <a:pt x="336498" y="585063"/>
                        <a:pt x="361957" y="596671"/>
                        <a:pt x="387096" y="602314"/>
                      </a:cubicBezTo>
                      <a:cubicBezTo>
                        <a:pt x="412234" y="607957"/>
                        <a:pt x="437053" y="606610"/>
                        <a:pt x="461550" y="598274"/>
                      </a:cubicBezTo>
                      <a:cubicBezTo>
                        <a:pt x="486047" y="589937"/>
                        <a:pt x="510737" y="573328"/>
                        <a:pt x="535619" y="548446"/>
                      </a:cubicBezTo>
                      <a:cubicBezTo>
                        <a:pt x="560501" y="523563"/>
                        <a:pt x="576661" y="498168"/>
                        <a:pt x="584100" y="472260"/>
                      </a:cubicBezTo>
                      <a:cubicBezTo>
                        <a:pt x="591539" y="446352"/>
                        <a:pt x="592438" y="420315"/>
                        <a:pt x="586793" y="394151"/>
                      </a:cubicBezTo>
                      <a:cubicBezTo>
                        <a:pt x="581150" y="367986"/>
                        <a:pt x="569863" y="342206"/>
                        <a:pt x="552934" y="316811"/>
                      </a:cubicBezTo>
                      <a:cubicBezTo>
                        <a:pt x="536004" y="291416"/>
                        <a:pt x="515610" y="266791"/>
                        <a:pt x="491754" y="242935"/>
                      </a:cubicBezTo>
                      <a:cubicBezTo>
                        <a:pt x="465590" y="216770"/>
                        <a:pt x="439746" y="195030"/>
                        <a:pt x="414223" y="177715"/>
                      </a:cubicBezTo>
                      <a:cubicBezTo>
                        <a:pt x="388700" y="160401"/>
                        <a:pt x="363368" y="149050"/>
                        <a:pt x="338230" y="143663"/>
                      </a:cubicBezTo>
                      <a:cubicBezTo>
                        <a:pt x="313091" y="138276"/>
                        <a:pt x="288145" y="139623"/>
                        <a:pt x="263391" y="147703"/>
                      </a:cubicBezTo>
                      <a:cubicBezTo>
                        <a:pt x="238637" y="155783"/>
                        <a:pt x="213947" y="172136"/>
                        <a:pt x="189322" y="196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Freeform 29">
                  <a:extLst>
                    <a:ext uri="{FF2B5EF4-FFF2-40B4-BE49-F238E27FC236}">
                      <a16:creationId xmlns:a16="http://schemas.microsoft.com/office/drawing/2014/main" id="{6464263F-DBB1-2C7E-91DE-3C3FA6B05B79}"/>
                    </a:ext>
                  </a:extLst>
                </p:cNvPr>
                <p:cNvSpPr/>
                <p:nvPr/>
              </p:nvSpPr>
              <p:spPr>
                <a:xfrm rot="2700000">
                  <a:off x="7026562" y="5762438"/>
                  <a:ext cx="5083" cy="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3" h="820">
                      <a:moveTo>
                        <a:pt x="0" y="820"/>
                      </a:moveTo>
                      <a:lnTo>
                        <a:pt x="8932" y="0"/>
                      </a:lnTo>
                      <a:lnTo>
                        <a:pt x="14033" y="820"/>
                      </a:lnTo>
                      <a:lnTo>
                        <a:pt x="0" y="82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reeform 30">
                  <a:extLst>
                    <a:ext uri="{FF2B5EF4-FFF2-40B4-BE49-F238E27FC236}">
                      <a16:creationId xmlns:a16="http://schemas.microsoft.com/office/drawing/2014/main" id="{587B8577-5822-77BD-32D3-E180191F091A}"/>
                    </a:ext>
                  </a:extLst>
                </p:cNvPr>
                <p:cNvSpPr/>
                <p:nvPr/>
              </p:nvSpPr>
              <p:spPr>
                <a:xfrm rot="2700000">
                  <a:off x="6872005" y="5878893"/>
                  <a:ext cx="434987" cy="268949"/>
                </a:xfrm>
                <a:custGeom>
                  <a:avLst/>
                  <a:gdLst>
                    <a:gd name="connsiteX0" fmla="*/ 0 w 1200973"/>
                    <a:gd name="connsiteY0" fmla="*/ 0 h 742552"/>
                    <a:gd name="connsiteX1" fmla="*/ 846074 w 1200973"/>
                    <a:gd name="connsiteY1" fmla="*/ 0 h 742552"/>
                    <a:gd name="connsiteX2" fmla="*/ 1200973 w 1200973"/>
                    <a:gd name="connsiteY2" fmla="*/ 354899 h 742552"/>
                    <a:gd name="connsiteX3" fmla="*/ 813320 w 1200973"/>
                    <a:gd name="connsiteY3" fmla="*/ 742552 h 742552"/>
                    <a:gd name="connsiteX4" fmla="*/ 82814 w 1200973"/>
                    <a:gd name="connsiteY4" fmla="*/ 742552 h 742552"/>
                    <a:gd name="connsiteX5" fmla="*/ 92439 w 1200973"/>
                    <a:gd name="connsiteY5" fmla="*/ 741698 h 742552"/>
                    <a:gd name="connsiteX6" fmla="*/ 151310 w 1200973"/>
                    <a:gd name="connsiteY6" fmla="*/ 721209 h 742552"/>
                    <a:gd name="connsiteX7" fmla="*/ 267897 w 1200973"/>
                    <a:gd name="connsiteY7" fmla="*/ 635020 h 742552"/>
                    <a:gd name="connsiteX8" fmla="*/ 353701 w 1200973"/>
                    <a:gd name="connsiteY8" fmla="*/ 513431 h 742552"/>
                    <a:gd name="connsiteX9" fmla="*/ 376980 w 1200973"/>
                    <a:gd name="connsiteY9" fmla="*/ 386263 h 742552"/>
                    <a:gd name="connsiteX10" fmla="*/ 339850 w 1200973"/>
                    <a:gd name="connsiteY10" fmla="*/ 257556 h 742552"/>
                    <a:gd name="connsiteX11" fmla="*/ 244426 w 1200973"/>
                    <a:gd name="connsiteY11" fmla="*/ 131350 h 742552"/>
                    <a:gd name="connsiteX12" fmla="*/ 117450 w 1200973"/>
                    <a:gd name="connsiteY12" fmla="*/ 34002 h 742552"/>
                    <a:gd name="connsiteX13" fmla="*/ 55645 w 1200973"/>
                    <a:gd name="connsiteY13" fmla="*/ 8944 h 742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0973" h="742552">
                      <a:moveTo>
                        <a:pt x="0" y="0"/>
                      </a:moveTo>
                      <a:lnTo>
                        <a:pt x="846074" y="0"/>
                      </a:lnTo>
                      <a:lnTo>
                        <a:pt x="1200973" y="354899"/>
                      </a:lnTo>
                      <a:lnTo>
                        <a:pt x="813320" y="742552"/>
                      </a:lnTo>
                      <a:lnTo>
                        <a:pt x="82814" y="742552"/>
                      </a:lnTo>
                      <a:lnTo>
                        <a:pt x="92439" y="741698"/>
                      </a:lnTo>
                      <a:cubicBezTo>
                        <a:pt x="112191" y="737401"/>
                        <a:pt x="131815" y="730571"/>
                        <a:pt x="151310" y="721209"/>
                      </a:cubicBezTo>
                      <a:cubicBezTo>
                        <a:pt x="190300" y="702483"/>
                        <a:pt x="229163" y="673754"/>
                        <a:pt x="267897" y="635020"/>
                      </a:cubicBezTo>
                      <a:cubicBezTo>
                        <a:pt x="307144" y="595773"/>
                        <a:pt x="335745" y="555243"/>
                        <a:pt x="353701" y="513431"/>
                      </a:cubicBezTo>
                      <a:cubicBezTo>
                        <a:pt x="371657" y="471619"/>
                        <a:pt x="379417" y="429229"/>
                        <a:pt x="376980" y="386263"/>
                      </a:cubicBezTo>
                      <a:cubicBezTo>
                        <a:pt x="374543" y="343297"/>
                        <a:pt x="362167" y="300394"/>
                        <a:pt x="339850" y="257556"/>
                      </a:cubicBezTo>
                      <a:cubicBezTo>
                        <a:pt x="317532" y="214718"/>
                        <a:pt x="285725" y="172649"/>
                        <a:pt x="244426" y="131350"/>
                      </a:cubicBezTo>
                      <a:cubicBezTo>
                        <a:pt x="201331" y="88255"/>
                        <a:pt x="159005" y="55806"/>
                        <a:pt x="117450" y="34002"/>
                      </a:cubicBezTo>
                      <a:cubicBezTo>
                        <a:pt x="96672" y="23100"/>
                        <a:pt x="76071" y="14748"/>
                        <a:pt x="55645" y="8944"/>
                      </a:cubicBezTo>
                      <a:close/>
                    </a:path>
                  </a:pathLst>
                </a:custGeom>
                <a:solidFill>
                  <a:srgbClr val="2B5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reeform 31">
                  <a:extLst>
                    <a:ext uri="{FF2B5EF4-FFF2-40B4-BE49-F238E27FC236}">
                      <a16:creationId xmlns:a16="http://schemas.microsoft.com/office/drawing/2014/main" id="{BAFC0E39-48BD-AC93-22E9-46B9C0B48956}"/>
                    </a:ext>
                  </a:extLst>
                </p:cNvPr>
                <p:cNvSpPr/>
                <p:nvPr/>
              </p:nvSpPr>
              <p:spPr>
                <a:xfrm rot="2700000">
                  <a:off x="6856413" y="5779472"/>
                  <a:ext cx="165062" cy="1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727" h="465300">
                      <a:moveTo>
                        <a:pt x="54604" y="56332"/>
                      </a:moveTo>
                      <a:cubicBezTo>
                        <a:pt x="79229" y="31706"/>
                        <a:pt x="103919" y="15353"/>
                        <a:pt x="128673" y="7273"/>
                      </a:cubicBezTo>
                      <a:cubicBezTo>
                        <a:pt x="153427" y="-807"/>
                        <a:pt x="178373" y="-2154"/>
                        <a:pt x="203512" y="3233"/>
                      </a:cubicBezTo>
                      <a:cubicBezTo>
                        <a:pt x="228650" y="8620"/>
                        <a:pt x="253982" y="19971"/>
                        <a:pt x="279505" y="37285"/>
                      </a:cubicBezTo>
                      <a:cubicBezTo>
                        <a:pt x="305028" y="54600"/>
                        <a:pt x="330872" y="76340"/>
                        <a:pt x="357036" y="102505"/>
                      </a:cubicBezTo>
                      <a:cubicBezTo>
                        <a:pt x="380892" y="126361"/>
                        <a:pt x="401286" y="150986"/>
                        <a:pt x="418216" y="176381"/>
                      </a:cubicBezTo>
                      <a:cubicBezTo>
                        <a:pt x="435145" y="201776"/>
                        <a:pt x="446432" y="227556"/>
                        <a:pt x="452075" y="253721"/>
                      </a:cubicBezTo>
                      <a:cubicBezTo>
                        <a:pt x="457720" y="279885"/>
                        <a:pt x="456821" y="305922"/>
                        <a:pt x="449382" y="331830"/>
                      </a:cubicBezTo>
                      <a:cubicBezTo>
                        <a:pt x="441943" y="357738"/>
                        <a:pt x="425783" y="383133"/>
                        <a:pt x="400901" y="408016"/>
                      </a:cubicBezTo>
                      <a:cubicBezTo>
                        <a:pt x="376019" y="432898"/>
                        <a:pt x="351329" y="449507"/>
                        <a:pt x="326832" y="457844"/>
                      </a:cubicBezTo>
                      <a:cubicBezTo>
                        <a:pt x="302335" y="466180"/>
                        <a:pt x="277516" y="467527"/>
                        <a:pt x="252378" y="461884"/>
                      </a:cubicBezTo>
                      <a:cubicBezTo>
                        <a:pt x="227239" y="456241"/>
                        <a:pt x="201780" y="444633"/>
                        <a:pt x="176000" y="427062"/>
                      </a:cubicBezTo>
                      <a:cubicBezTo>
                        <a:pt x="150221" y="409490"/>
                        <a:pt x="123735" y="387109"/>
                        <a:pt x="96545" y="359918"/>
                      </a:cubicBezTo>
                      <a:cubicBezTo>
                        <a:pt x="73202" y="336575"/>
                        <a:pt x="53193" y="312335"/>
                        <a:pt x="36519" y="287196"/>
                      </a:cubicBezTo>
                      <a:cubicBezTo>
                        <a:pt x="19846" y="262058"/>
                        <a:pt x="8816" y="236534"/>
                        <a:pt x="3429" y="210626"/>
                      </a:cubicBezTo>
                      <a:cubicBezTo>
                        <a:pt x="-1958" y="184719"/>
                        <a:pt x="-996" y="158746"/>
                        <a:pt x="6315" y="132709"/>
                      </a:cubicBezTo>
                      <a:cubicBezTo>
                        <a:pt x="13625" y="106672"/>
                        <a:pt x="29722" y="81214"/>
                        <a:pt x="54604" y="56332"/>
                      </a:cubicBezTo>
                      <a:close/>
                    </a:path>
                  </a:pathLst>
                </a:custGeom>
                <a:solidFill>
                  <a:srgbClr val="2B5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reeform 32">
                  <a:extLst>
                    <a:ext uri="{FF2B5EF4-FFF2-40B4-BE49-F238E27FC236}">
                      <a16:creationId xmlns:a16="http://schemas.microsoft.com/office/drawing/2014/main" id="{18BA03C5-F45D-32CC-BFF6-FF9DDBF2F3AC}"/>
                    </a:ext>
                  </a:extLst>
                </p:cNvPr>
                <p:cNvSpPr/>
                <p:nvPr/>
              </p:nvSpPr>
              <p:spPr>
                <a:xfrm rot="2700000">
                  <a:off x="7486699" y="5697975"/>
                  <a:ext cx="260532" cy="26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14" h="719188">
                      <a:moveTo>
                        <a:pt x="4521" y="355309"/>
                      </a:moveTo>
                      <a:lnTo>
                        <a:pt x="355435" y="4396"/>
                      </a:lnTo>
                      <a:cubicBezTo>
                        <a:pt x="357744" y="2087"/>
                        <a:pt x="360566" y="676"/>
                        <a:pt x="363901" y="163"/>
                      </a:cubicBezTo>
                      <a:cubicBezTo>
                        <a:pt x="367235" y="-351"/>
                        <a:pt x="371147" y="355"/>
                        <a:pt x="375636" y="2279"/>
                      </a:cubicBezTo>
                      <a:cubicBezTo>
                        <a:pt x="380126" y="4203"/>
                        <a:pt x="385384" y="7538"/>
                        <a:pt x="391412" y="12283"/>
                      </a:cubicBezTo>
                      <a:cubicBezTo>
                        <a:pt x="397440" y="17029"/>
                        <a:pt x="404302" y="23250"/>
                        <a:pt x="411997" y="30945"/>
                      </a:cubicBezTo>
                      <a:cubicBezTo>
                        <a:pt x="419436" y="38384"/>
                        <a:pt x="425465" y="45054"/>
                        <a:pt x="430082" y="50954"/>
                      </a:cubicBezTo>
                      <a:cubicBezTo>
                        <a:pt x="434699" y="56853"/>
                        <a:pt x="437970" y="62047"/>
                        <a:pt x="439894" y="66537"/>
                      </a:cubicBezTo>
                      <a:cubicBezTo>
                        <a:pt x="441817" y="71026"/>
                        <a:pt x="442587" y="75002"/>
                        <a:pt x="442202" y="78464"/>
                      </a:cubicBezTo>
                      <a:cubicBezTo>
                        <a:pt x="441817" y="81928"/>
                        <a:pt x="440470" y="84813"/>
                        <a:pt x="438162" y="87122"/>
                      </a:cubicBezTo>
                      <a:lnTo>
                        <a:pt x="313495" y="211789"/>
                      </a:lnTo>
                      <a:lnTo>
                        <a:pt x="714815" y="613108"/>
                      </a:lnTo>
                      <a:cubicBezTo>
                        <a:pt x="717380" y="615673"/>
                        <a:pt x="718855" y="618816"/>
                        <a:pt x="719239" y="622535"/>
                      </a:cubicBezTo>
                      <a:cubicBezTo>
                        <a:pt x="719625" y="626255"/>
                        <a:pt x="718534" y="630680"/>
                        <a:pt x="715969" y="635809"/>
                      </a:cubicBezTo>
                      <a:cubicBezTo>
                        <a:pt x="713404" y="640940"/>
                        <a:pt x="709235" y="647161"/>
                        <a:pt x="703464" y="654472"/>
                      </a:cubicBezTo>
                      <a:cubicBezTo>
                        <a:pt x="697693" y="661782"/>
                        <a:pt x="689933" y="670311"/>
                        <a:pt x="680185" y="680059"/>
                      </a:cubicBezTo>
                      <a:cubicBezTo>
                        <a:pt x="670438" y="689806"/>
                        <a:pt x="661909" y="697566"/>
                        <a:pt x="654598" y="703338"/>
                      </a:cubicBezTo>
                      <a:cubicBezTo>
                        <a:pt x="647286" y="709110"/>
                        <a:pt x="641066" y="713278"/>
                        <a:pt x="635936" y="715843"/>
                      </a:cubicBezTo>
                      <a:cubicBezTo>
                        <a:pt x="630806" y="718409"/>
                        <a:pt x="626382" y="719498"/>
                        <a:pt x="622661" y="719113"/>
                      </a:cubicBezTo>
                      <a:cubicBezTo>
                        <a:pt x="618942" y="718728"/>
                        <a:pt x="615800" y="717253"/>
                        <a:pt x="613235" y="714689"/>
                      </a:cubicBezTo>
                      <a:lnTo>
                        <a:pt x="211915" y="313369"/>
                      </a:lnTo>
                      <a:lnTo>
                        <a:pt x="87248" y="438036"/>
                      </a:lnTo>
                      <a:cubicBezTo>
                        <a:pt x="84683" y="440601"/>
                        <a:pt x="81733" y="442012"/>
                        <a:pt x="78398" y="442269"/>
                      </a:cubicBezTo>
                      <a:cubicBezTo>
                        <a:pt x="75064" y="442525"/>
                        <a:pt x="71151" y="441692"/>
                        <a:pt x="66663" y="439768"/>
                      </a:cubicBezTo>
                      <a:cubicBezTo>
                        <a:pt x="62174" y="437844"/>
                        <a:pt x="56979" y="434573"/>
                        <a:pt x="51079" y="429957"/>
                      </a:cubicBezTo>
                      <a:cubicBezTo>
                        <a:pt x="45180" y="425338"/>
                        <a:pt x="38510" y="419310"/>
                        <a:pt x="31071" y="411872"/>
                      </a:cubicBezTo>
                      <a:cubicBezTo>
                        <a:pt x="23376" y="404176"/>
                        <a:pt x="17155" y="397314"/>
                        <a:pt x="12409" y="391286"/>
                      </a:cubicBezTo>
                      <a:cubicBezTo>
                        <a:pt x="7664" y="385258"/>
                        <a:pt x="4330" y="379999"/>
                        <a:pt x="2406" y="375510"/>
                      </a:cubicBezTo>
                      <a:cubicBezTo>
                        <a:pt x="481" y="371021"/>
                        <a:pt x="-288" y="367173"/>
                        <a:pt x="96" y="363967"/>
                      </a:cubicBezTo>
                      <a:cubicBezTo>
                        <a:pt x="482" y="360760"/>
                        <a:pt x="1956" y="357875"/>
                        <a:pt x="4521" y="3553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reeform 33">
                  <a:extLst>
                    <a:ext uri="{FF2B5EF4-FFF2-40B4-BE49-F238E27FC236}">
                      <a16:creationId xmlns:a16="http://schemas.microsoft.com/office/drawing/2014/main" id="{3D096E88-82C6-B9DA-7690-86E513E64193}"/>
                    </a:ext>
                  </a:extLst>
                </p:cNvPr>
                <p:cNvSpPr/>
                <p:nvPr/>
              </p:nvSpPr>
              <p:spPr>
                <a:xfrm>
                  <a:off x="7597380" y="5740657"/>
                  <a:ext cx="327821" cy="420587"/>
                </a:xfrm>
                <a:custGeom>
                  <a:avLst/>
                  <a:gdLst>
                    <a:gd name="connsiteX0" fmla="*/ 317761 w 905094"/>
                    <a:gd name="connsiteY0" fmla="*/ 0 h 1161215"/>
                    <a:gd name="connsiteX1" fmla="*/ 905094 w 905094"/>
                    <a:gd name="connsiteY1" fmla="*/ 587333 h 1161215"/>
                    <a:gd name="connsiteX2" fmla="*/ 905094 w 905094"/>
                    <a:gd name="connsiteY2" fmla="*/ 1161215 h 1161215"/>
                    <a:gd name="connsiteX3" fmla="*/ 471710 w 905094"/>
                    <a:gd name="connsiteY3" fmla="*/ 1161215 h 1161215"/>
                    <a:gd name="connsiteX4" fmla="*/ 0 w 905094"/>
                    <a:gd name="connsiteY4" fmla="*/ 689505 h 1161215"/>
                    <a:gd name="connsiteX5" fmla="*/ 19566 w 905094"/>
                    <a:gd name="connsiteY5" fmla="*/ 693370 h 1161215"/>
                    <a:gd name="connsiteX6" fmla="*/ 54119 w 905094"/>
                    <a:gd name="connsiteY6" fmla="*/ 695002 h 1161215"/>
                    <a:gd name="connsiteX7" fmla="*/ 88673 w 905094"/>
                    <a:gd name="connsiteY7" fmla="*/ 693370 h 1161215"/>
                    <a:gd name="connsiteX8" fmla="*/ 110711 w 905094"/>
                    <a:gd name="connsiteY8" fmla="*/ 689017 h 1161215"/>
                    <a:gd name="connsiteX9" fmla="*/ 122411 w 905094"/>
                    <a:gd name="connsiteY9" fmla="*/ 681943 h 1161215"/>
                    <a:gd name="connsiteX10" fmla="*/ 125947 w 905094"/>
                    <a:gd name="connsiteY10" fmla="*/ 672149 h 1161215"/>
                    <a:gd name="connsiteX11" fmla="*/ 125948 w 905094"/>
                    <a:gd name="connsiteY11" fmla="*/ 411742 h 1161215"/>
                    <a:gd name="connsiteX12" fmla="*/ 125948 w 905094"/>
                    <a:gd name="connsiteY12" fmla="*/ 104597 h 1161215"/>
                    <a:gd name="connsiteX13" fmla="*/ 302252 w 905094"/>
                    <a:gd name="connsiteY13" fmla="*/ 104597 h 1161215"/>
                    <a:gd name="connsiteX14" fmla="*/ 311232 w 905094"/>
                    <a:gd name="connsiteY14" fmla="*/ 101333 h 1161215"/>
                    <a:gd name="connsiteX15" fmla="*/ 318033 w 905094"/>
                    <a:gd name="connsiteY15" fmla="*/ 91267 h 1161215"/>
                    <a:gd name="connsiteX16" fmla="*/ 322115 w 905094"/>
                    <a:gd name="connsiteY16" fmla="*/ 73309 h 1161215"/>
                    <a:gd name="connsiteX17" fmla="*/ 323475 w 905094"/>
                    <a:gd name="connsiteY17" fmla="*/ 46373 h 1161215"/>
                    <a:gd name="connsiteX18" fmla="*/ 322115 w 905094"/>
                    <a:gd name="connsiteY18" fmla="*/ 18621 h 1161215"/>
                    <a:gd name="connsiteX19" fmla="*/ 318033 w 905094"/>
                    <a:gd name="connsiteY19" fmla="*/ 392 h 1161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05094" h="1161215">
                      <a:moveTo>
                        <a:pt x="317761" y="0"/>
                      </a:moveTo>
                      <a:lnTo>
                        <a:pt x="905094" y="587333"/>
                      </a:lnTo>
                      <a:lnTo>
                        <a:pt x="905094" y="1161215"/>
                      </a:lnTo>
                      <a:lnTo>
                        <a:pt x="471710" y="1161215"/>
                      </a:lnTo>
                      <a:lnTo>
                        <a:pt x="0" y="689505"/>
                      </a:lnTo>
                      <a:lnTo>
                        <a:pt x="19566" y="693370"/>
                      </a:lnTo>
                      <a:cubicBezTo>
                        <a:pt x="28817" y="694459"/>
                        <a:pt x="40335" y="695002"/>
                        <a:pt x="54119" y="695002"/>
                      </a:cubicBezTo>
                      <a:cubicBezTo>
                        <a:pt x="67905" y="695002"/>
                        <a:pt x="79423" y="694459"/>
                        <a:pt x="88673" y="693370"/>
                      </a:cubicBezTo>
                      <a:cubicBezTo>
                        <a:pt x="97924" y="692282"/>
                        <a:pt x="105270" y="690831"/>
                        <a:pt x="110711" y="689017"/>
                      </a:cubicBezTo>
                      <a:cubicBezTo>
                        <a:pt x="116153" y="687204"/>
                        <a:pt x="120053" y="684846"/>
                        <a:pt x="122411" y="681943"/>
                      </a:cubicBezTo>
                      <a:cubicBezTo>
                        <a:pt x="124768" y="679041"/>
                        <a:pt x="125948" y="675776"/>
                        <a:pt x="125947" y="672149"/>
                      </a:cubicBezTo>
                      <a:lnTo>
                        <a:pt x="125948" y="411742"/>
                      </a:lnTo>
                      <a:lnTo>
                        <a:pt x="125948" y="104597"/>
                      </a:lnTo>
                      <a:lnTo>
                        <a:pt x="302252" y="104597"/>
                      </a:lnTo>
                      <a:cubicBezTo>
                        <a:pt x="305518" y="104597"/>
                        <a:pt x="308511" y="103509"/>
                        <a:pt x="311232" y="101333"/>
                      </a:cubicBezTo>
                      <a:cubicBezTo>
                        <a:pt x="313953" y="99156"/>
                        <a:pt x="316220" y="95800"/>
                        <a:pt x="318033" y="91267"/>
                      </a:cubicBezTo>
                      <a:cubicBezTo>
                        <a:pt x="319848" y="86732"/>
                        <a:pt x="321208" y="80746"/>
                        <a:pt x="322115" y="73309"/>
                      </a:cubicBezTo>
                      <a:cubicBezTo>
                        <a:pt x="323022" y="65873"/>
                        <a:pt x="323475" y="56894"/>
                        <a:pt x="323475" y="46373"/>
                      </a:cubicBezTo>
                      <a:cubicBezTo>
                        <a:pt x="323475" y="35491"/>
                        <a:pt x="323022" y="26239"/>
                        <a:pt x="322115" y="18621"/>
                      </a:cubicBezTo>
                      <a:cubicBezTo>
                        <a:pt x="321208" y="11004"/>
                        <a:pt x="319848" y="4928"/>
                        <a:pt x="318033" y="392"/>
                      </a:cubicBezTo>
                      <a:close/>
                    </a:path>
                  </a:pathLst>
                </a:cu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D420-26D9-0ADD-C2F4-4F707665D334}"/>
              </a:ext>
            </a:extLst>
          </p:cNvPr>
          <p:cNvGrpSpPr/>
          <p:nvPr/>
        </p:nvGrpSpPr>
        <p:grpSpPr>
          <a:xfrm>
            <a:off x="8511020" y="1796059"/>
            <a:ext cx="3384000" cy="688884"/>
            <a:chOff x="8511020" y="1796059"/>
            <a:chExt cx="3384000" cy="688884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D26D3B5-162E-8178-AE5F-2AEE2A0E5B93}"/>
                </a:ext>
              </a:extLst>
            </p:cNvPr>
            <p:cNvSpPr txBox="1"/>
            <p:nvPr/>
          </p:nvSpPr>
          <p:spPr>
            <a:xfrm>
              <a:off x="8511020" y="2023278"/>
              <a:ext cx="3348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Customers who have travel insurance but haven’t show any sign of traveling recently.  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285D372-8696-0B50-7B7E-1148952D7251}"/>
                </a:ext>
              </a:extLst>
            </p:cNvPr>
            <p:cNvSpPr/>
            <p:nvPr/>
          </p:nvSpPr>
          <p:spPr>
            <a:xfrm>
              <a:off x="8511020" y="1796059"/>
              <a:ext cx="3384000" cy="1874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are Threats (T) for our company?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52DB08-0D44-1269-357F-20D6F2964210}"/>
              </a:ext>
            </a:extLst>
          </p:cNvPr>
          <p:cNvGrpSpPr/>
          <p:nvPr/>
        </p:nvGrpSpPr>
        <p:grpSpPr>
          <a:xfrm>
            <a:off x="8511020" y="2503158"/>
            <a:ext cx="3384000" cy="688885"/>
            <a:chOff x="8511020" y="2503158"/>
            <a:chExt cx="3384000" cy="68888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B2D31D7-F364-7875-7CBD-40E617977744}"/>
                </a:ext>
              </a:extLst>
            </p:cNvPr>
            <p:cNvSpPr/>
            <p:nvPr/>
          </p:nvSpPr>
          <p:spPr>
            <a:xfrm>
              <a:off x="8511020" y="2503158"/>
              <a:ext cx="3384000" cy="187418"/>
            </a:xfrm>
            <a:prstGeom prst="rect">
              <a:avLst/>
            </a:prstGeom>
            <a:solidFill>
              <a:srgbClr val="55AD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are Opportunities (O) for our company?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FAAD9FD-CF58-6945-11D0-9838DCA33D01}"/>
                </a:ext>
              </a:extLst>
            </p:cNvPr>
            <p:cNvSpPr/>
            <p:nvPr/>
          </p:nvSpPr>
          <p:spPr>
            <a:xfrm>
              <a:off x="8511020" y="2730378"/>
              <a:ext cx="33487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People who haven’t any insurance but travel a lot or went abroad.  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0CCD15-06A8-12F2-5E5B-73172E5B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41" y="970926"/>
            <a:ext cx="5727700" cy="5727700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833D8696-F6C5-0E98-0FC5-761721C0E486}"/>
              </a:ext>
            </a:extLst>
          </p:cNvPr>
          <p:cNvSpPr/>
          <p:nvPr/>
        </p:nvSpPr>
        <p:spPr>
          <a:xfrm>
            <a:off x="3660045" y="5992238"/>
            <a:ext cx="884081" cy="295276"/>
          </a:xfrm>
          <a:prstGeom prst="rect">
            <a:avLst/>
          </a:prstGeom>
          <a:noFill/>
          <a:ln w="28575">
            <a:solidFill>
              <a:srgbClr val="55AD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A6808EA-BD80-086C-9569-6A43FC84154F}"/>
              </a:ext>
            </a:extLst>
          </p:cNvPr>
          <p:cNvSpPr/>
          <p:nvPr/>
        </p:nvSpPr>
        <p:spPr>
          <a:xfrm>
            <a:off x="835781" y="5640640"/>
            <a:ext cx="884081" cy="646873"/>
          </a:xfrm>
          <a:prstGeom prst="rect">
            <a:avLst/>
          </a:prstGeom>
          <a:noFill/>
          <a:ln w="28575">
            <a:solidFill>
              <a:srgbClr val="55AD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238825C-DE56-4516-FC58-195E627BEA72}"/>
              </a:ext>
            </a:extLst>
          </p:cNvPr>
          <p:cNvSpPr/>
          <p:nvPr/>
        </p:nvSpPr>
        <p:spPr>
          <a:xfrm>
            <a:off x="2019313" y="1605699"/>
            <a:ext cx="884081" cy="314139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08E2B40-1BF5-8074-DB52-119BDB667E78}"/>
              </a:ext>
            </a:extLst>
          </p:cNvPr>
          <p:cNvSpPr/>
          <p:nvPr/>
        </p:nvSpPr>
        <p:spPr>
          <a:xfrm>
            <a:off x="4866312" y="1615428"/>
            <a:ext cx="884081" cy="271338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animBg="1"/>
      <p:bldP spid="196" grpId="1" animBg="1"/>
      <p:bldP spid="19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1895A109-0F51-5F69-67F6-C2453F989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7"/>
          <a:stretch/>
        </p:blipFill>
        <p:spPr bwMode="auto">
          <a:xfrm>
            <a:off x="6041389" y="4574478"/>
            <a:ext cx="6062472" cy="228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ews Article | World Travel &amp; Tourism Council (WTTC)">
            <a:extLst>
              <a:ext uri="{FF2B5EF4-FFF2-40B4-BE49-F238E27FC236}">
                <a16:creationId xmlns:a16="http://schemas.microsoft.com/office/drawing/2014/main" id="{72C49389-5830-1738-770C-918478C2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0"/>
          <a:stretch/>
        </p:blipFill>
        <p:spPr bwMode="auto">
          <a:xfrm>
            <a:off x="-3880" y="4570157"/>
            <a:ext cx="6042925" cy="22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ysfunctional family - Wikipedia">
            <a:extLst>
              <a:ext uri="{FF2B5EF4-FFF2-40B4-BE49-F238E27FC236}">
                <a16:creationId xmlns:a16="http://schemas.microsoft.com/office/drawing/2014/main" id="{B43164D8-8CF5-4E12-40D5-5F51CBE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44"/>
          <a:stretch/>
        </p:blipFill>
        <p:spPr bwMode="auto">
          <a:xfrm>
            <a:off x="0" y="1583648"/>
            <a:ext cx="6052822" cy="22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10 Benefits Showing Why Education Is Important to Our Society | Habitat for  Humanity">
            <a:extLst>
              <a:ext uri="{FF2B5EF4-FFF2-40B4-BE49-F238E27FC236}">
                <a16:creationId xmlns:a16="http://schemas.microsoft.com/office/drawing/2014/main" id="{74F93243-40E8-AFF4-D257-CB1DE627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5"/>
          <a:stretch/>
        </p:blipFill>
        <p:spPr bwMode="auto">
          <a:xfrm>
            <a:off x="6050110" y="1553510"/>
            <a:ext cx="6044357" cy="232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2991"/>
            <a:ext cx="12192000" cy="8723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Insurance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Executive Summary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•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Total Customers with Insurance    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0478" y="3872356"/>
            <a:ext cx="6050478" cy="7016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take action on customers who might not continue to purchase insurance and increase awareness to people who are potential buyers.</a:t>
            </a:r>
            <a:endParaRPr lang="en-US" sz="8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4110" y="4972777"/>
            <a:ext cx="1482897" cy="14828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1843347105"/>
              </p:ext>
            </p:extLst>
          </p:nvPr>
        </p:nvGraphicFramePr>
        <p:xfrm>
          <a:off x="56078" y="4747552"/>
          <a:ext cx="2158960" cy="1933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4" name="Rectangle 43"/>
          <p:cNvSpPr/>
          <p:nvPr/>
        </p:nvSpPr>
        <p:spPr>
          <a:xfrm>
            <a:off x="573793" y="5444578"/>
            <a:ext cx="11235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AFA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78%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Travel Abroad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229494" y="4821103"/>
            <a:ext cx="2417449" cy="288726"/>
            <a:chOff x="7391724" y="4821103"/>
            <a:chExt cx="4255219" cy="288726"/>
          </a:xfrm>
        </p:grpSpPr>
        <p:sp>
          <p:nvSpPr>
            <p:cNvPr id="297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7391724" y="482110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9981554" y="4821103"/>
              <a:ext cx="1665389" cy="288726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DEB76FFD-07D5-4D87-8865-5990D396A012}"/>
                </a:ext>
              </a:extLst>
            </p:cNvPr>
            <p:cNvSpPr txBox="1"/>
            <p:nvPr/>
          </p:nvSpPr>
          <p:spPr>
            <a:xfrm>
              <a:off x="7570142" y="4826967"/>
              <a:ext cx="40484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Threats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F916947-C8C6-4ECB-8F65-8A7CA590E22F}"/>
              </a:ext>
            </a:extLst>
          </p:cNvPr>
          <p:cNvSpPr/>
          <p:nvPr/>
        </p:nvSpPr>
        <p:spPr>
          <a:xfrm>
            <a:off x="10001178" y="28906"/>
            <a:ext cx="22220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00" b="1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1,987 Total Customers from Database</a:t>
            </a:r>
          </a:p>
        </p:txBody>
      </p:sp>
      <p:sp>
        <p:nvSpPr>
          <p:cNvPr id="157" name="Rectangle: Rounded Corners 141">
            <a:extLst>
              <a:ext uri="{FF2B5EF4-FFF2-40B4-BE49-F238E27FC236}">
                <a16:creationId xmlns:a16="http://schemas.microsoft.com/office/drawing/2014/main" id="{DBFF71C7-4D99-7BCC-7634-D9D7D6C433FC}"/>
              </a:ext>
            </a:extLst>
          </p:cNvPr>
          <p:cNvSpPr/>
          <p:nvPr/>
        </p:nvSpPr>
        <p:spPr>
          <a:xfrm>
            <a:off x="6395931" y="5209069"/>
            <a:ext cx="2364662" cy="1435298"/>
          </a:xfrm>
          <a:prstGeom prst="rect">
            <a:avLst/>
          </a:prstGeom>
          <a:solidFill>
            <a:srgbClr val="55AD89">
              <a:alpha val="65098"/>
            </a:srgb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ectangle: Rounded Corners 141">
            <a:extLst>
              <a:ext uri="{FF2B5EF4-FFF2-40B4-BE49-F238E27FC236}">
                <a16:creationId xmlns:a16="http://schemas.microsoft.com/office/drawing/2014/main" id="{556E6C12-316E-F4E5-BB6D-9084BE69EFD6}"/>
              </a:ext>
            </a:extLst>
          </p:cNvPr>
          <p:cNvSpPr/>
          <p:nvPr/>
        </p:nvSpPr>
        <p:spPr>
          <a:xfrm>
            <a:off x="6510543" y="5289959"/>
            <a:ext cx="2135438" cy="1273519"/>
          </a:xfrm>
          <a:prstGeom prst="rect">
            <a:avLst/>
          </a:prstGeom>
          <a:solidFill>
            <a:schemeClr val="bg2">
              <a:alpha val="65098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ectangle: Rounded Corners 141">
            <a:extLst>
              <a:ext uri="{FF2B5EF4-FFF2-40B4-BE49-F238E27FC236}">
                <a16:creationId xmlns:a16="http://schemas.microsoft.com/office/drawing/2014/main" id="{48712485-C70B-CF42-B9A8-C3B3F451FDCA}"/>
              </a:ext>
            </a:extLst>
          </p:cNvPr>
          <p:cNvSpPr/>
          <p:nvPr/>
        </p:nvSpPr>
        <p:spPr>
          <a:xfrm>
            <a:off x="9266202" y="5209069"/>
            <a:ext cx="2364662" cy="1435298"/>
          </a:xfrm>
          <a:prstGeom prst="rect">
            <a:avLst/>
          </a:prstGeom>
          <a:solidFill>
            <a:srgbClr val="C00000">
              <a:alpha val="65098"/>
            </a:srgb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E851E1-6694-DCB8-BE38-0DDA45586D1D}"/>
              </a:ext>
            </a:extLst>
          </p:cNvPr>
          <p:cNvSpPr/>
          <p:nvPr/>
        </p:nvSpPr>
        <p:spPr>
          <a:xfrm>
            <a:off x="6505447" y="6050213"/>
            <a:ext cx="2135193" cy="43088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People who haven’t any insurance but travel a lot or went abroad.   </a:t>
            </a:r>
          </a:p>
        </p:txBody>
      </p:sp>
      <p:sp>
        <p:nvSpPr>
          <p:cNvPr id="161" name="Rectangle: Rounded Corners 141">
            <a:extLst>
              <a:ext uri="{FF2B5EF4-FFF2-40B4-BE49-F238E27FC236}">
                <a16:creationId xmlns:a16="http://schemas.microsoft.com/office/drawing/2014/main" id="{27B6C89B-C9D2-35B9-DD56-4569D8EE8D3A}"/>
              </a:ext>
            </a:extLst>
          </p:cNvPr>
          <p:cNvSpPr/>
          <p:nvPr/>
        </p:nvSpPr>
        <p:spPr>
          <a:xfrm>
            <a:off x="9380814" y="5289959"/>
            <a:ext cx="2135438" cy="1273519"/>
          </a:xfrm>
          <a:prstGeom prst="rect">
            <a:avLst/>
          </a:prstGeom>
          <a:solidFill>
            <a:schemeClr val="bg2">
              <a:alpha val="65098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7F2B58E-6514-7C32-3195-C4BA36D05F30}"/>
              </a:ext>
            </a:extLst>
          </p:cNvPr>
          <p:cNvSpPr/>
          <p:nvPr/>
        </p:nvSpPr>
        <p:spPr>
          <a:xfrm>
            <a:off x="9413263" y="5880936"/>
            <a:ext cx="2135193" cy="60016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defRPr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Customers who have travel insurance but haven’t show any sign of traveling recently.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7871597-506A-214D-B7DB-D1658ADDD164}"/>
              </a:ext>
            </a:extLst>
          </p:cNvPr>
          <p:cNvGrpSpPr/>
          <p:nvPr/>
        </p:nvGrpSpPr>
        <p:grpSpPr>
          <a:xfrm>
            <a:off x="9266202" y="4832877"/>
            <a:ext cx="2348362" cy="280956"/>
            <a:chOff x="8239125" y="1695763"/>
            <a:chExt cx="3438946" cy="288726"/>
          </a:xfrm>
        </p:grpSpPr>
        <p:sp>
          <p:nvSpPr>
            <p:cNvPr id="192" name="Freeform: Shape 107">
              <a:extLst>
                <a:ext uri="{FF2B5EF4-FFF2-40B4-BE49-F238E27FC236}">
                  <a16:creationId xmlns:a16="http://schemas.microsoft.com/office/drawing/2014/main" id="{A186BC7C-D94C-D287-50AF-4479C10597BF}"/>
                </a:ext>
              </a:extLst>
            </p:cNvPr>
            <p:cNvSpPr/>
            <p:nvPr/>
          </p:nvSpPr>
          <p:spPr>
            <a:xfrm>
              <a:off x="8239125" y="169576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07">
              <a:extLst>
                <a:ext uri="{FF2B5EF4-FFF2-40B4-BE49-F238E27FC236}">
                  <a16:creationId xmlns:a16="http://schemas.microsoft.com/office/drawing/2014/main" id="{47F30D15-A462-F10E-5643-AF092D86C4E4}"/>
                </a:ext>
              </a:extLst>
            </p:cNvPr>
            <p:cNvSpPr/>
            <p:nvPr/>
          </p:nvSpPr>
          <p:spPr>
            <a:xfrm>
              <a:off x="10382460" y="1695763"/>
              <a:ext cx="1295611" cy="288726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1E140AD-5465-E142-4F87-656091C561D8}"/>
                </a:ext>
              </a:extLst>
            </p:cNvPr>
            <p:cNvSpPr txBox="1"/>
            <p:nvPr/>
          </p:nvSpPr>
          <p:spPr>
            <a:xfrm>
              <a:off x="8384088" y="1697798"/>
              <a:ext cx="3222103" cy="284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200" b="1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562</a:t>
              </a:r>
              <a:r>
                <a:rPr lang="en-US" sz="12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Threats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0532A3C-7977-AFB8-AA50-1E0177534D9C}"/>
              </a:ext>
            </a:extLst>
          </p:cNvPr>
          <p:cNvGrpSpPr/>
          <p:nvPr/>
        </p:nvGrpSpPr>
        <p:grpSpPr>
          <a:xfrm flipH="1">
            <a:off x="6388037" y="4840293"/>
            <a:ext cx="2348362" cy="280956"/>
            <a:chOff x="8239125" y="1695763"/>
            <a:chExt cx="3438946" cy="288726"/>
          </a:xfrm>
        </p:grpSpPr>
        <p:sp>
          <p:nvSpPr>
            <p:cNvPr id="197" name="Freeform: Shape 107">
              <a:extLst>
                <a:ext uri="{FF2B5EF4-FFF2-40B4-BE49-F238E27FC236}">
                  <a16:creationId xmlns:a16="http://schemas.microsoft.com/office/drawing/2014/main" id="{AFA747E0-AA72-B325-64F2-A252A9C818D2}"/>
                </a:ext>
              </a:extLst>
            </p:cNvPr>
            <p:cNvSpPr/>
            <p:nvPr/>
          </p:nvSpPr>
          <p:spPr>
            <a:xfrm>
              <a:off x="10382460" y="1695763"/>
              <a:ext cx="1295611" cy="288726"/>
            </a:xfrm>
            <a:prstGeom prst="rect">
              <a:avLst/>
            </a:prstGeom>
            <a:solidFill>
              <a:srgbClr val="55AD89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07">
              <a:extLst>
                <a:ext uri="{FF2B5EF4-FFF2-40B4-BE49-F238E27FC236}">
                  <a16:creationId xmlns:a16="http://schemas.microsoft.com/office/drawing/2014/main" id="{C8B28AA4-5ECC-B778-503D-D681D2DAEE3B}"/>
                </a:ext>
              </a:extLst>
            </p:cNvPr>
            <p:cNvSpPr/>
            <p:nvPr/>
          </p:nvSpPr>
          <p:spPr>
            <a:xfrm>
              <a:off x="8239125" y="169576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55AD89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C84354E-6C98-43C3-B6CA-366E4525D276}"/>
                </a:ext>
              </a:extLst>
            </p:cNvPr>
            <p:cNvSpPr txBox="1"/>
            <p:nvPr/>
          </p:nvSpPr>
          <p:spPr>
            <a:xfrm>
              <a:off x="8384092" y="1697797"/>
              <a:ext cx="2172055" cy="284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r">
                <a:defRPr/>
              </a:pPr>
              <a:r>
                <a:rPr lang="en-US" sz="1200" b="1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260</a:t>
              </a:r>
              <a:r>
                <a:rPr lang="en-US" sz="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Opportunities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245C3F-AB64-5D17-A911-55BACBC271DC}"/>
              </a:ext>
            </a:extLst>
          </p:cNvPr>
          <p:cNvGrpSpPr/>
          <p:nvPr/>
        </p:nvGrpSpPr>
        <p:grpSpPr>
          <a:xfrm>
            <a:off x="6057898" y="885372"/>
            <a:ext cx="6055757" cy="2806798"/>
            <a:chOff x="6057898" y="885372"/>
            <a:chExt cx="6055757" cy="28067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FB84D2-85D1-45AF-8EDC-5E49380CD76A}"/>
                </a:ext>
              </a:extLst>
            </p:cNvPr>
            <p:cNvGrpSpPr/>
            <p:nvPr/>
          </p:nvGrpSpPr>
          <p:grpSpPr>
            <a:xfrm>
              <a:off x="9874235" y="1998135"/>
              <a:ext cx="1803836" cy="1678433"/>
              <a:chOff x="6101278" y="1762239"/>
              <a:chExt cx="2158960" cy="193334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439310" y="1987464"/>
                <a:ext cx="1482897" cy="1482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584358352"/>
                  </p:ext>
                </p:extLst>
              </p:nvPr>
            </p:nvGraphicFramePr>
            <p:xfrm>
              <a:off x="6101278" y="1762239"/>
              <a:ext cx="2158960" cy="19333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9" name="Rectangle 8"/>
              <p:cNvSpPr/>
              <p:nvPr/>
            </p:nvSpPr>
            <p:spPr>
              <a:xfrm>
                <a:off x="6555670" y="2359580"/>
                <a:ext cx="1250175" cy="77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AFA9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80%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Work for private sectors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057898" y="885372"/>
              <a:ext cx="6055757" cy="7022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This group are financially secure.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They have high education and work for private sectors or self-employed. 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239125" y="1695763"/>
              <a:ext cx="3438946" cy="288726"/>
              <a:chOff x="8239125" y="1695763"/>
              <a:chExt cx="3438946" cy="288726"/>
            </a:xfrm>
          </p:grpSpPr>
          <p:sp>
            <p:nvSpPr>
              <p:cNvPr id="149" name="Freeform: Shape 107">
                <a:extLst>
                  <a:ext uri="{FF2B5EF4-FFF2-40B4-BE49-F238E27FC236}">
                    <a16:creationId xmlns:a16="http://schemas.microsoft.com/office/drawing/2014/main" id="{E374C51D-1A06-4046-91F2-590A08527B8B}"/>
                  </a:ext>
                </a:extLst>
              </p:cNvPr>
              <p:cNvSpPr/>
              <p:nvPr/>
            </p:nvSpPr>
            <p:spPr>
              <a:xfrm>
                <a:off x="8239125" y="1695763"/>
                <a:ext cx="2591221" cy="288726"/>
              </a:xfrm>
              <a:custGeom>
                <a:avLst/>
                <a:gdLst>
                  <a:gd name="connsiteX0" fmla="*/ 422122 w 5570380"/>
                  <a:gd name="connsiteY0" fmla="*/ 0 h 830997"/>
                  <a:gd name="connsiteX1" fmla="*/ 5570380 w 5570380"/>
                  <a:gd name="connsiteY1" fmla="*/ 0 h 830997"/>
                  <a:gd name="connsiteX2" fmla="*/ 5570380 w 5570380"/>
                  <a:gd name="connsiteY2" fmla="*/ 830997 h 830997"/>
                  <a:gd name="connsiteX3" fmla="*/ 0 w 5570380"/>
                  <a:gd name="connsiteY3" fmla="*/ 830997 h 83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0380" h="830997">
                    <a:moveTo>
                      <a:pt x="422122" y="0"/>
                    </a:moveTo>
                    <a:lnTo>
                      <a:pt x="5570380" y="0"/>
                    </a:lnTo>
                    <a:lnTo>
                      <a:pt x="5570380" y="830997"/>
                    </a:lnTo>
                    <a:lnTo>
                      <a:pt x="0" y="830997"/>
                    </a:lnTo>
                    <a:close/>
                  </a:path>
                </a:pathLst>
              </a:custGeom>
              <a:solidFill>
                <a:srgbClr val="00206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07">
                <a:extLst>
                  <a:ext uri="{FF2B5EF4-FFF2-40B4-BE49-F238E27FC236}">
                    <a16:creationId xmlns:a16="http://schemas.microsoft.com/office/drawing/2014/main" id="{E374C51D-1A06-4046-91F2-590A08527B8B}"/>
                  </a:ext>
                </a:extLst>
              </p:cNvPr>
              <p:cNvSpPr/>
              <p:nvPr/>
            </p:nvSpPr>
            <p:spPr>
              <a:xfrm>
                <a:off x="10382460" y="1695763"/>
                <a:ext cx="1295611" cy="288726"/>
              </a:xfrm>
              <a:prstGeom prst="rect">
                <a:avLst/>
              </a:prstGeom>
              <a:solidFill>
                <a:srgbClr val="00206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EB76FFD-07D5-4D87-8865-5990D396A012}"/>
                  </a:ext>
                </a:extLst>
              </p:cNvPr>
              <p:cNvSpPr txBox="1"/>
              <p:nvPr/>
            </p:nvSpPr>
            <p:spPr>
              <a:xfrm>
                <a:off x="8384088" y="1701627"/>
                <a:ext cx="3222103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Higher Education</a:t>
                </a:r>
                <a:endParaRPr kumimoji="0" lang="ko-KR" alt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08F648-E257-6B67-14B2-831BFCC799B0}"/>
                </a:ext>
              </a:extLst>
            </p:cNvPr>
            <p:cNvSpPr txBox="1"/>
            <p:nvPr/>
          </p:nvSpPr>
          <p:spPr>
            <a:xfrm>
              <a:off x="6204399" y="1675548"/>
              <a:ext cx="11052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ANNUAL INCOME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8CB0E23-5625-791A-2A6C-872403D0717A}"/>
                </a:ext>
              </a:extLst>
            </p:cNvPr>
            <p:cNvSpPr/>
            <p:nvPr/>
          </p:nvSpPr>
          <p:spPr>
            <a:xfrm>
              <a:off x="6510542" y="1894413"/>
              <a:ext cx="1233495" cy="544440"/>
            </a:xfrm>
            <a:prstGeom prst="roundRect">
              <a:avLst/>
            </a:prstGeom>
            <a:solidFill>
              <a:srgbClr val="55AD8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2506D21-C9EC-D0F8-7E5B-BA73FCBA51CA}"/>
                </a:ext>
              </a:extLst>
            </p:cNvPr>
            <p:cNvGrpSpPr/>
            <p:nvPr/>
          </p:nvGrpSpPr>
          <p:grpSpPr>
            <a:xfrm>
              <a:off x="8239125" y="2013737"/>
              <a:ext cx="1803836" cy="1678433"/>
              <a:chOff x="6101277" y="1762239"/>
              <a:chExt cx="2158960" cy="1933347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95E8E1A-600D-1A74-DBD0-8FAA4C0B341C}"/>
                  </a:ext>
                </a:extLst>
              </p:cNvPr>
              <p:cNvSpPr/>
              <p:nvPr/>
            </p:nvSpPr>
            <p:spPr>
              <a:xfrm>
                <a:off x="6439310" y="1987464"/>
                <a:ext cx="1482897" cy="1482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aphicFrame>
            <p:nvGraphicFramePr>
              <p:cNvPr id="186" name="Chart 185">
                <a:extLst>
                  <a:ext uri="{FF2B5EF4-FFF2-40B4-BE49-F238E27FC236}">
                    <a16:creationId xmlns:a16="http://schemas.microsoft.com/office/drawing/2014/main" id="{5CFE6754-AABF-9A54-059E-13C2F34FB8B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019717"/>
                  </p:ext>
                </p:extLst>
              </p:nvPr>
            </p:nvGraphicFramePr>
            <p:xfrm>
              <a:off x="6101277" y="1762239"/>
              <a:ext cx="2158960" cy="19333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6A27DB1-73FD-8693-E3EC-D52FBB121BE9}"/>
                  </a:ext>
                </a:extLst>
              </p:cNvPr>
              <p:cNvSpPr/>
              <p:nvPr/>
            </p:nvSpPr>
            <p:spPr>
              <a:xfrm>
                <a:off x="6555669" y="2359580"/>
                <a:ext cx="1250175" cy="602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AFA9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86%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Graduated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2824B30-E1D5-258A-8791-9AA462E86971}"/>
                </a:ext>
              </a:extLst>
            </p:cNvPr>
            <p:cNvGrpSpPr/>
            <p:nvPr/>
          </p:nvGrpSpPr>
          <p:grpSpPr>
            <a:xfrm>
              <a:off x="6168218" y="1918347"/>
              <a:ext cx="1668816" cy="1658563"/>
              <a:chOff x="6111325" y="1916578"/>
              <a:chExt cx="1668816" cy="165856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39FE1DC-3840-51F1-F3CD-0748A4C61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943" y="1970325"/>
                <a:ext cx="20005" cy="1604816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455AEA6-13FC-1679-ED83-795944325945}"/>
                  </a:ext>
                </a:extLst>
              </p:cNvPr>
              <p:cNvSpPr txBox="1"/>
              <p:nvPr/>
            </p:nvSpPr>
            <p:spPr>
              <a:xfrm>
                <a:off x="6111325" y="1916578"/>
                <a:ext cx="110529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HIGH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CB6A08B-2AD1-6AD6-6B8F-BE34CB440882}"/>
                  </a:ext>
                </a:extLst>
              </p:cNvPr>
              <p:cNvSpPr txBox="1"/>
              <p:nvPr/>
            </p:nvSpPr>
            <p:spPr>
              <a:xfrm>
                <a:off x="6117342" y="3341022"/>
                <a:ext cx="110529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LOW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A54748-FC66-F8F7-B7CC-6F4B87B69849}"/>
                  </a:ext>
                </a:extLst>
              </p:cNvPr>
              <p:cNvSpPr/>
              <p:nvPr/>
            </p:nvSpPr>
            <p:spPr>
              <a:xfrm>
                <a:off x="6759848" y="1970325"/>
                <a:ext cx="1020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/>
                  <a:t>Annual income </a:t>
                </a:r>
              </a:p>
              <a:p>
                <a:r>
                  <a:rPr lang="en-US" sz="1000" b="1" dirty="0"/>
                  <a:t>&gt; 1,200K</a:t>
                </a: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46B26281-9E9C-2332-C652-FAC8D51D5736}"/>
                </a:ext>
              </a:extLst>
            </p:cNvPr>
            <p:cNvGrpSpPr/>
            <p:nvPr/>
          </p:nvGrpSpPr>
          <p:grpSpPr>
            <a:xfrm rot="16200000">
              <a:off x="6608377" y="2082501"/>
              <a:ext cx="329356" cy="195576"/>
              <a:chOff x="5712390" y="3157040"/>
              <a:chExt cx="1116220" cy="662825"/>
            </a:xfrm>
            <a:solidFill>
              <a:srgbClr val="00B050"/>
            </a:solidFill>
          </p:grpSpPr>
          <p:sp>
            <p:nvSpPr>
              <p:cNvPr id="205" name="Chevron 204">
                <a:extLst>
                  <a:ext uri="{FF2B5EF4-FFF2-40B4-BE49-F238E27FC236}">
                    <a16:creationId xmlns:a16="http://schemas.microsoft.com/office/drawing/2014/main" id="{3921C5EA-ADE5-A1CB-F178-8389C5E36FEA}"/>
                  </a:ext>
                </a:extLst>
              </p:cNvPr>
              <p:cNvSpPr/>
              <p:nvPr/>
            </p:nvSpPr>
            <p:spPr>
              <a:xfrm>
                <a:off x="5712390" y="3157040"/>
                <a:ext cx="655751" cy="6557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6" name="Chevron 205">
                <a:extLst>
                  <a:ext uri="{FF2B5EF4-FFF2-40B4-BE49-F238E27FC236}">
                    <a16:creationId xmlns:a16="http://schemas.microsoft.com/office/drawing/2014/main" id="{7D8857F4-E168-47D4-FBAF-AA23C31C75D8}"/>
                  </a:ext>
                </a:extLst>
              </p:cNvPr>
              <p:cNvSpPr/>
              <p:nvPr/>
            </p:nvSpPr>
            <p:spPr>
              <a:xfrm>
                <a:off x="6172859" y="3164114"/>
                <a:ext cx="655751" cy="6557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07" name="Picture 206" descr="Icon&#10;&#10;Description automatically generated">
            <a:extLst>
              <a:ext uri="{FF2B5EF4-FFF2-40B4-BE49-F238E27FC236}">
                <a16:creationId xmlns:a16="http://schemas.microsoft.com/office/drawing/2014/main" id="{AE3004D2-A3EA-3767-FBA8-70E4D2B95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2508" y="5370889"/>
            <a:ext cx="591509" cy="591509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1B8EF58-0F7E-F050-2D1D-F91210A05F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6732" y="5370398"/>
            <a:ext cx="577189" cy="5771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204BF8B-7083-DD35-69F9-ECD8C126F0C5}"/>
              </a:ext>
            </a:extLst>
          </p:cNvPr>
          <p:cNvGrpSpPr/>
          <p:nvPr/>
        </p:nvGrpSpPr>
        <p:grpSpPr>
          <a:xfrm>
            <a:off x="0" y="885372"/>
            <a:ext cx="6062472" cy="2970465"/>
            <a:chOff x="0" y="885372"/>
            <a:chExt cx="6062472" cy="2970465"/>
          </a:xfrm>
        </p:grpSpPr>
        <p:sp>
          <p:nvSpPr>
            <p:cNvPr id="6" name="Rectangle 5"/>
            <p:cNvSpPr/>
            <p:nvPr/>
          </p:nvSpPr>
          <p:spPr>
            <a:xfrm>
              <a:off x="0" y="885372"/>
              <a:ext cx="6062472" cy="7022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Customers who have insurance are </a:t>
              </a: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usually first jobber or middle age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mid to large size family.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5" name="Rectangle: Rounded Corners 144">
              <a:extLst>
                <a:ext uri="{FF2B5EF4-FFF2-40B4-BE49-F238E27FC236}">
                  <a16:creationId xmlns:a16="http://schemas.microsoft.com/office/drawing/2014/main" id="{4654DD99-EC02-4F1A-826A-AF49679F6FE1}"/>
                </a:ext>
              </a:extLst>
            </p:cNvPr>
            <p:cNvSpPr/>
            <p:nvPr/>
          </p:nvSpPr>
          <p:spPr>
            <a:xfrm>
              <a:off x="3019467" y="1910572"/>
              <a:ext cx="2678224" cy="1765996"/>
            </a:xfrm>
            <a:prstGeom prst="rect">
              <a:avLst/>
            </a:prstGeom>
            <a:solidFill>
              <a:srgbClr val="4472C4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455808" y="2878354"/>
              <a:ext cx="1910197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77%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Have Mid/Large size family</a:t>
              </a:r>
              <a:r>
                <a:rPr kumimoji="0" lang="en-US" sz="11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A0031E-5A01-7A14-8602-0E8E7B3CA131}"/>
                </a:ext>
              </a:extLst>
            </p:cNvPr>
            <p:cNvGrpSpPr/>
            <p:nvPr/>
          </p:nvGrpSpPr>
          <p:grpSpPr>
            <a:xfrm>
              <a:off x="3687888" y="2009582"/>
              <a:ext cx="1451835" cy="770233"/>
              <a:chOff x="3615583" y="2183936"/>
              <a:chExt cx="1451835" cy="770233"/>
            </a:xfrm>
          </p:grpSpPr>
          <p:pic>
            <p:nvPicPr>
              <p:cNvPr id="199" name="Picture 198" descr="Icon&#10;&#10;Description automatically generated">
                <a:extLst>
                  <a:ext uri="{FF2B5EF4-FFF2-40B4-BE49-F238E27FC236}">
                    <a16:creationId xmlns:a16="http://schemas.microsoft.com/office/drawing/2014/main" id="{EEE9E07D-45D2-8812-F14F-49D97CBCC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39916" y="2183936"/>
                <a:ext cx="770233" cy="770233"/>
              </a:xfrm>
              <a:prstGeom prst="rect">
                <a:avLst/>
              </a:prstGeom>
            </p:spPr>
          </p:pic>
          <p:pic>
            <p:nvPicPr>
              <p:cNvPr id="200" name="Picture 199" descr="Icon&#10;&#10;Description automatically generated">
                <a:extLst>
                  <a:ext uri="{FF2B5EF4-FFF2-40B4-BE49-F238E27FC236}">
                    <a16:creationId xmlns:a16="http://schemas.microsoft.com/office/drawing/2014/main" id="{A3D9E61A-1FC2-6E4C-28AD-83FF365CA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62691" y="2549442"/>
                <a:ext cx="404727" cy="404727"/>
              </a:xfrm>
              <a:prstGeom prst="rect">
                <a:avLst/>
              </a:prstGeom>
            </p:spPr>
          </p:pic>
          <p:pic>
            <p:nvPicPr>
              <p:cNvPr id="201" name="Picture 200" descr="Icon&#10;&#10;Description automatically generated">
                <a:extLst>
                  <a:ext uri="{FF2B5EF4-FFF2-40B4-BE49-F238E27FC236}">
                    <a16:creationId xmlns:a16="http://schemas.microsoft.com/office/drawing/2014/main" id="{B8E7C0ED-DB0C-1415-FA14-B5168A936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15583" y="2549442"/>
                <a:ext cx="404727" cy="404727"/>
              </a:xfrm>
              <a:prstGeom prst="rect">
                <a:avLst/>
              </a:prstGeom>
            </p:spPr>
          </p:pic>
        </p:grpSp>
        <p:graphicFrame>
          <p:nvGraphicFramePr>
            <p:cNvPr id="223" name="Chart 222">
              <a:extLst>
                <a:ext uri="{FF2B5EF4-FFF2-40B4-BE49-F238E27FC236}">
                  <a16:creationId xmlns:a16="http://schemas.microsoft.com/office/drawing/2014/main" id="{E44D6BDC-3376-46EA-ECC7-224998B27F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5811187"/>
                </p:ext>
              </p:extLst>
            </p:nvPr>
          </p:nvGraphicFramePr>
          <p:xfrm>
            <a:off x="256257" y="1670403"/>
            <a:ext cx="1823223" cy="2185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0F4C5BC-538E-C203-6D38-4E3D43877A5E}"/>
              </a:ext>
            </a:extLst>
          </p:cNvPr>
          <p:cNvGrpSpPr/>
          <p:nvPr/>
        </p:nvGrpSpPr>
        <p:grpSpPr>
          <a:xfrm>
            <a:off x="680041" y="1682014"/>
            <a:ext cx="290795" cy="2039653"/>
            <a:chOff x="5579244" y="2590305"/>
            <a:chExt cx="437821" cy="2576473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DB7F540-DD25-1808-AB51-A07623E51543}"/>
                </a:ext>
              </a:extLst>
            </p:cNvPr>
            <p:cNvGrpSpPr/>
            <p:nvPr/>
          </p:nvGrpSpPr>
          <p:grpSpPr>
            <a:xfrm>
              <a:off x="5579244" y="2590305"/>
              <a:ext cx="437821" cy="421486"/>
              <a:chOff x="517652" y="2173047"/>
              <a:chExt cx="868470" cy="83606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428CB68-9B87-9EAC-DF1B-0F134E00FDC9}"/>
                  </a:ext>
                </a:extLst>
              </p:cNvPr>
              <p:cNvSpPr/>
              <p:nvPr/>
            </p:nvSpPr>
            <p:spPr>
              <a:xfrm>
                <a:off x="517652" y="2825080"/>
                <a:ext cx="868470" cy="184036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8" name="Freeform 16">
                <a:extLst>
                  <a:ext uri="{FF2B5EF4-FFF2-40B4-BE49-F238E27FC236}">
                    <a16:creationId xmlns:a16="http://schemas.microsoft.com/office/drawing/2014/main" id="{BCF7ADE2-E1E8-6CC5-5644-56D1FC56D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8789" y="2173047"/>
                <a:ext cx="626196" cy="716923"/>
              </a:xfrm>
              <a:custGeom>
                <a:avLst/>
                <a:gdLst/>
                <a:ahLst/>
                <a:cxnLst>
                  <a:cxn ang="0">
                    <a:pos x="344" y="108"/>
                  </a:cxn>
                  <a:cxn ang="0">
                    <a:pos x="368" y="192"/>
                  </a:cxn>
                  <a:cxn ang="0">
                    <a:pos x="428" y="276"/>
                  </a:cxn>
                  <a:cxn ang="0">
                    <a:pos x="542" y="374"/>
                  </a:cxn>
                  <a:cxn ang="0">
                    <a:pos x="642" y="392"/>
                  </a:cxn>
                  <a:cxn ang="0">
                    <a:pos x="512" y="554"/>
                  </a:cxn>
                  <a:cxn ang="0">
                    <a:pos x="512" y="392"/>
                  </a:cxn>
                  <a:cxn ang="0">
                    <a:pos x="418" y="312"/>
                  </a:cxn>
                  <a:cxn ang="0">
                    <a:pos x="390" y="322"/>
                  </a:cxn>
                  <a:cxn ang="0">
                    <a:pos x="402" y="396"/>
                  </a:cxn>
                  <a:cxn ang="0">
                    <a:pos x="474" y="544"/>
                  </a:cxn>
                  <a:cxn ang="0">
                    <a:pos x="496" y="680"/>
                  </a:cxn>
                  <a:cxn ang="0">
                    <a:pos x="554" y="768"/>
                  </a:cxn>
                  <a:cxn ang="0">
                    <a:pos x="568" y="800"/>
                  </a:cxn>
                  <a:cxn ang="0">
                    <a:pos x="494" y="776"/>
                  </a:cxn>
                  <a:cxn ang="0">
                    <a:pos x="472" y="770"/>
                  </a:cxn>
                  <a:cxn ang="0">
                    <a:pos x="474" y="718"/>
                  </a:cxn>
                  <a:cxn ang="0">
                    <a:pos x="424" y="572"/>
                  </a:cxn>
                  <a:cxn ang="0">
                    <a:pos x="292" y="576"/>
                  </a:cxn>
                  <a:cxn ang="0">
                    <a:pos x="236" y="594"/>
                  </a:cxn>
                  <a:cxn ang="0">
                    <a:pos x="156" y="734"/>
                  </a:cxn>
                  <a:cxn ang="0">
                    <a:pos x="192" y="784"/>
                  </a:cxn>
                  <a:cxn ang="0">
                    <a:pos x="144" y="804"/>
                  </a:cxn>
                  <a:cxn ang="0">
                    <a:pos x="110" y="780"/>
                  </a:cxn>
                  <a:cxn ang="0">
                    <a:pos x="88" y="764"/>
                  </a:cxn>
                  <a:cxn ang="0">
                    <a:pos x="136" y="778"/>
                  </a:cxn>
                  <a:cxn ang="0">
                    <a:pos x="124" y="706"/>
                  </a:cxn>
                  <a:cxn ang="0">
                    <a:pos x="198" y="566"/>
                  </a:cxn>
                  <a:cxn ang="0">
                    <a:pos x="234" y="494"/>
                  </a:cxn>
                  <a:cxn ang="0">
                    <a:pos x="262" y="396"/>
                  </a:cxn>
                  <a:cxn ang="0">
                    <a:pos x="280" y="346"/>
                  </a:cxn>
                  <a:cxn ang="0">
                    <a:pos x="296" y="322"/>
                  </a:cxn>
                  <a:cxn ang="0">
                    <a:pos x="296" y="294"/>
                  </a:cxn>
                  <a:cxn ang="0">
                    <a:pos x="282" y="244"/>
                  </a:cxn>
                  <a:cxn ang="0">
                    <a:pos x="246" y="312"/>
                  </a:cxn>
                  <a:cxn ang="0">
                    <a:pos x="194" y="380"/>
                  </a:cxn>
                  <a:cxn ang="0">
                    <a:pos x="164" y="434"/>
                  </a:cxn>
                  <a:cxn ang="0">
                    <a:pos x="146" y="466"/>
                  </a:cxn>
                  <a:cxn ang="0">
                    <a:pos x="112" y="524"/>
                  </a:cxn>
                  <a:cxn ang="0">
                    <a:pos x="90" y="586"/>
                  </a:cxn>
                  <a:cxn ang="0">
                    <a:pos x="18" y="514"/>
                  </a:cxn>
                  <a:cxn ang="0">
                    <a:pos x="32" y="450"/>
                  </a:cxn>
                  <a:cxn ang="0">
                    <a:pos x="90" y="434"/>
                  </a:cxn>
                  <a:cxn ang="0">
                    <a:pos x="158" y="382"/>
                  </a:cxn>
                  <a:cxn ang="0">
                    <a:pos x="212" y="304"/>
                  </a:cxn>
                  <a:cxn ang="0">
                    <a:pos x="240" y="256"/>
                  </a:cxn>
                  <a:cxn ang="0">
                    <a:pos x="212" y="220"/>
                  </a:cxn>
                  <a:cxn ang="0">
                    <a:pos x="220" y="184"/>
                  </a:cxn>
                  <a:cxn ang="0">
                    <a:pos x="224" y="158"/>
                  </a:cxn>
                  <a:cxn ang="0">
                    <a:pos x="236" y="98"/>
                  </a:cxn>
                  <a:cxn ang="0">
                    <a:pos x="236" y="96"/>
                  </a:cxn>
                  <a:cxn ang="0">
                    <a:pos x="236" y="88"/>
                  </a:cxn>
                  <a:cxn ang="0">
                    <a:pos x="248" y="66"/>
                  </a:cxn>
                  <a:cxn ang="0">
                    <a:pos x="252" y="56"/>
                  </a:cxn>
                  <a:cxn ang="0">
                    <a:pos x="322" y="10"/>
                  </a:cxn>
                  <a:cxn ang="0">
                    <a:pos x="526" y="386"/>
                  </a:cxn>
                  <a:cxn ang="0">
                    <a:pos x="566" y="414"/>
                  </a:cxn>
                  <a:cxn ang="0">
                    <a:pos x="134" y="420"/>
                  </a:cxn>
                  <a:cxn ang="0">
                    <a:pos x="118" y="472"/>
                  </a:cxn>
                  <a:cxn ang="0">
                    <a:pos x="146" y="422"/>
                  </a:cxn>
                  <a:cxn ang="0">
                    <a:pos x="92" y="450"/>
                  </a:cxn>
                  <a:cxn ang="0">
                    <a:pos x="118" y="494"/>
                  </a:cxn>
                </a:cxnLst>
                <a:rect l="0" t="0" r="r" b="b"/>
                <a:pathLst>
                  <a:path w="704" h="806">
                    <a:moveTo>
                      <a:pt x="326" y="14"/>
                    </a:moveTo>
                    <a:lnTo>
                      <a:pt x="326" y="14"/>
                    </a:lnTo>
                    <a:lnTo>
                      <a:pt x="332" y="22"/>
                    </a:lnTo>
                    <a:lnTo>
                      <a:pt x="332" y="22"/>
                    </a:lnTo>
                    <a:lnTo>
                      <a:pt x="336" y="30"/>
                    </a:lnTo>
                    <a:lnTo>
                      <a:pt x="340" y="36"/>
                    </a:lnTo>
                    <a:lnTo>
                      <a:pt x="340" y="36"/>
                    </a:lnTo>
                    <a:lnTo>
                      <a:pt x="346" y="54"/>
                    </a:lnTo>
                    <a:lnTo>
                      <a:pt x="346" y="54"/>
                    </a:lnTo>
                    <a:lnTo>
                      <a:pt x="348" y="64"/>
                    </a:lnTo>
                    <a:lnTo>
                      <a:pt x="348" y="64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82"/>
                    </a:lnTo>
                    <a:lnTo>
                      <a:pt x="348" y="82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22"/>
                    </a:lnTo>
                    <a:lnTo>
                      <a:pt x="344" y="122"/>
                    </a:lnTo>
                    <a:lnTo>
                      <a:pt x="340" y="130"/>
                    </a:lnTo>
                    <a:lnTo>
                      <a:pt x="340" y="130"/>
                    </a:lnTo>
                    <a:lnTo>
                      <a:pt x="340" y="144"/>
                    </a:lnTo>
                    <a:lnTo>
                      <a:pt x="342" y="156"/>
                    </a:lnTo>
                    <a:lnTo>
                      <a:pt x="342" y="156"/>
                    </a:lnTo>
                    <a:lnTo>
                      <a:pt x="346" y="164"/>
                    </a:lnTo>
                    <a:lnTo>
                      <a:pt x="346" y="164"/>
                    </a:lnTo>
                    <a:lnTo>
                      <a:pt x="346" y="170"/>
                    </a:lnTo>
                    <a:lnTo>
                      <a:pt x="346" y="170"/>
                    </a:lnTo>
                    <a:lnTo>
                      <a:pt x="356" y="180"/>
                    </a:lnTo>
                    <a:lnTo>
                      <a:pt x="366" y="188"/>
                    </a:lnTo>
                    <a:lnTo>
                      <a:pt x="366" y="188"/>
                    </a:lnTo>
                    <a:lnTo>
                      <a:pt x="368" y="192"/>
                    </a:lnTo>
                    <a:lnTo>
                      <a:pt x="368" y="192"/>
                    </a:lnTo>
                    <a:lnTo>
                      <a:pt x="372" y="198"/>
                    </a:lnTo>
                    <a:lnTo>
                      <a:pt x="376" y="208"/>
                    </a:lnTo>
                    <a:lnTo>
                      <a:pt x="376" y="228"/>
                    </a:lnTo>
                    <a:lnTo>
                      <a:pt x="376" y="228"/>
                    </a:lnTo>
                    <a:lnTo>
                      <a:pt x="384" y="234"/>
                    </a:lnTo>
                    <a:lnTo>
                      <a:pt x="384" y="234"/>
                    </a:lnTo>
                    <a:lnTo>
                      <a:pt x="396" y="246"/>
                    </a:lnTo>
                    <a:lnTo>
                      <a:pt x="396" y="246"/>
                    </a:lnTo>
                    <a:lnTo>
                      <a:pt x="402" y="256"/>
                    </a:lnTo>
                    <a:lnTo>
                      <a:pt x="402" y="256"/>
                    </a:lnTo>
                    <a:lnTo>
                      <a:pt x="406" y="258"/>
                    </a:lnTo>
                    <a:lnTo>
                      <a:pt x="406" y="258"/>
                    </a:lnTo>
                    <a:lnTo>
                      <a:pt x="416" y="270"/>
                    </a:lnTo>
                    <a:lnTo>
                      <a:pt x="416" y="270"/>
                    </a:lnTo>
                    <a:lnTo>
                      <a:pt x="428" y="276"/>
                    </a:lnTo>
                    <a:lnTo>
                      <a:pt x="436" y="284"/>
                    </a:lnTo>
                    <a:lnTo>
                      <a:pt x="436" y="284"/>
                    </a:lnTo>
                    <a:lnTo>
                      <a:pt x="458" y="308"/>
                    </a:lnTo>
                    <a:lnTo>
                      <a:pt x="482" y="330"/>
                    </a:lnTo>
                    <a:lnTo>
                      <a:pt x="482" y="330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10" y="348"/>
                    </a:lnTo>
                    <a:lnTo>
                      <a:pt x="510" y="348"/>
                    </a:lnTo>
                    <a:lnTo>
                      <a:pt x="520" y="352"/>
                    </a:lnTo>
                    <a:lnTo>
                      <a:pt x="520" y="352"/>
                    </a:lnTo>
                    <a:lnTo>
                      <a:pt x="528" y="358"/>
                    </a:lnTo>
                    <a:lnTo>
                      <a:pt x="536" y="366"/>
                    </a:lnTo>
                    <a:lnTo>
                      <a:pt x="536" y="366"/>
                    </a:lnTo>
                    <a:lnTo>
                      <a:pt x="542" y="374"/>
                    </a:lnTo>
                    <a:lnTo>
                      <a:pt x="542" y="374"/>
                    </a:lnTo>
                    <a:lnTo>
                      <a:pt x="554" y="380"/>
                    </a:lnTo>
                    <a:lnTo>
                      <a:pt x="554" y="380"/>
                    </a:lnTo>
                    <a:lnTo>
                      <a:pt x="560" y="386"/>
                    </a:lnTo>
                    <a:lnTo>
                      <a:pt x="560" y="386"/>
                    </a:lnTo>
                    <a:lnTo>
                      <a:pt x="564" y="390"/>
                    </a:lnTo>
                    <a:lnTo>
                      <a:pt x="564" y="390"/>
                    </a:lnTo>
                    <a:lnTo>
                      <a:pt x="576" y="410"/>
                    </a:lnTo>
                    <a:lnTo>
                      <a:pt x="576" y="410"/>
                    </a:lnTo>
                    <a:lnTo>
                      <a:pt x="586" y="406"/>
                    </a:lnTo>
                    <a:lnTo>
                      <a:pt x="594" y="400"/>
                    </a:lnTo>
                    <a:lnTo>
                      <a:pt x="594" y="400"/>
                    </a:lnTo>
                    <a:lnTo>
                      <a:pt x="632" y="378"/>
                    </a:lnTo>
                    <a:lnTo>
                      <a:pt x="632" y="378"/>
                    </a:lnTo>
                    <a:lnTo>
                      <a:pt x="638" y="384"/>
                    </a:lnTo>
                    <a:lnTo>
                      <a:pt x="642" y="392"/>
                    </a:lnTo>
                    <a:lnTo>
                      <a:pt x="642" y="392"/>
                    </a:lnTo>
                    <a:lnTo>
                      <a:pt x="656" y="416"/>
                    </a:lnTo>
                    <a:lnTo>
                      <a:pt x="656" y="416"/>
                    </a:lnTo>
                    <a:lnTo>
                      <a:pt x="704" y="502"/>
                    </a:lnTo>
                    <a:lnTo>
                      <a:pt x="704" y="502"/>
                    </a:lnTo>
                    <a:lnTo>
                      <a:pt x="700" y="504"/>
                    </a:lnTo>
                    <a:lnTo>
                      <a:pt x="698" y="506"/>
                    </a:lnTo>
                    <a:lnTo>
                      <a:pt x="690" y="510"/>
                    </a:lnTo>
                    <a:lnTo>
                      <a:pt x="690" y="510"/>
                    </a:lnTo>
                    <a:lnTo>
                      <a:pt x="656" y="526"/>
                    </a:lnTo>
                    <a:lnTo>
                      <a:pt x="656" y="526"/>
                    </a:lnTo>
                    <a:lnTo>
                      <a:pt x="530" y="588"/>
                    </a:lnTo>
                    <a:lnTo>
                      <a:pt x="530" y="588"/>
                    </a:lnTo>
                    <a:lnTo>
                      <a:pt x="526" y="584"/>
                    </a:lnTo>
                    <a:lnTo>
                      <a:pt x="524" y="578"/>
                    </a:lnTo>
                    <a:lnTo>
                      <a:pt x="524" y="578"/>
                    </a:lnTo>
                    <a:lnTo>
                      <a:pt x="512" y="554"/>
                    </a:lnTo>
                    <a:lnTo>
                      <a:pt x="512" y="554"/>
                    </a:lnTo>
                    <a:lnTo>
                      <a:pt x="468" y="462"/>
                    </a:lnTo>
                    <a:lnTo>
                      <a:pt x="468" y="462"/>
                    </a:lnTo>
                    <a:lnTo>
                      <a:pt x="470" y="458"/>
                    </a:lnTo>
                    <a:lnTo>
                      <a:pt x="474" y="456"/>
                    </a:lnTo>
                    <a:lnTo>
                      <a:pt x="486" y="450"/>
                    </a:lnTo>
                    <a:lnTo>
                      <a:pt x="486" y="450"/>
                    </a:lnTo>
                    <a:lnTo>
                      <a:pt x="526" y="434"/>
                    </a:lnTo>
                    <a:lnTo>
                      <a:pt x="526" y="434"/>
                    </a:lnTo>
                    <a:lnTo>
                      <a:pt x="524" y="430"/>
                    </a:lnTo>
                    <a:lnTo>
                      <a:pt x="524" y="426"/>
                    </a:lnTo>
                    <a:lnTo>
                      <a:pt x="520" y="418"/>
                    </a:lnTo>
                    <a:lnTo>
                      <a:pt x="520" y="418"/>
                    </a:lnTo>
                    <a:lnTo>
                      <a:pt x="514" y="406"/>
                    </a:lnTo>
                    <a:lnTo>
                      <a:pt x="512" y="400"/>
                    </a:lnTo>
                    <a:lnTo>
                      <a:pt x="512" y="392"/>
                    </a:lnTo>
                    <a:lnTo>
                      <a:pt x="512" y="392"/>
                    </a:lnTo>
                    <a:lnTo>
                      <a:pt x="504" y="382"/>
                    </a:lnTo>
                    <a:lnTo>
                      <a:pt x="494" y="376"/>
                    </a:lnTo>
                    <a:lnTo>
                      <a:pt x="494" y="376"/>
                    </a:lnTo>
                    <a:lnTo>
                      <a:pt x="492" y="372"/>
                    </a:lnTo>
                    <a:lnTo>
                      <a:pt x="488" y="368"/>
                    </a:lnTo>
                    <a:lnTo>
                      <a:pt x="488" y="368"/>
                    </a:lnTo>
                    <a:lnTo>
                      <a:pt x="484" y="366"/>
                    </a:lnTo>
                    <a:lnTo>
                      <a:pt x="484" y="366"/>
                    </a:lnTo>
                    <a:lnTo>
                      <a:pt x="482" y="362"/>
                    </a:lnTo>
                    <a:lnTo>
                      <a:pt x="482" y="362"/>
                    </a:lnTo>
                    <a:lnTo>
                      <a:pt x="468" y="352"/>
                    </a:lnTo>
                    <a:lnTo>
                      <a:pt x="468" y="352"/>
                    </a:lnTo>
                    <a:lnTo>
                      <a:pt x="440" y="332"/>
                    </a:lnTo>
                    <a:lnTo>
                      <a:pt x="440" y="332"/>
                    </a:lnTo>
                    <a:lnTo>
                      <a:pt x="418" y="312"/>
                    </a:lnTo>
                    <a:lnTo>
                      <a:pt x="418" y="312"/>
                    </a:lnTo>
                    <a:lnTo>
                      <a:pt x="404" y="300"/>
                    </a:lnTo>
                    <a:lnTo>
                      <a:pt x="404" y="300"/>
                    </a:lnTo>
                    <a:lnTo>
                      <a:pt x="402" y="296"/>
                    </a:lnTo>
                    <a:lnTo>
                      <a:pt x="402" y="296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90" y="286"/>
                    </a:lnTo>
                    <a:lnTo>
                      <a:pt x="388" y="284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8" y="304"/>
                    </a:lnTo>
                    <a:lnTo>
                      <a:pt x="388" y="304"/>
                    </a:lnTo>
                    <a:lnTo>
                      <a:pt x="390" y="322"/>
                    </a:lnTo>
                    <a:lnTo>
                      <a:pt x="390" y="322"/>
                    </a:lnTo>
                    <a:lnTo>
                      <a:pt x="388" y="332"/>
                    </a:lnTo>
                    <a:lnTo>
                      <a:pt x="388" y="332"/>
                    </a:lnTo>
                    <a:lnTo>
                      <a:pt x="388" y="342"/>
                    </a:lnTo>
                    <a:lnTo>
                      <a:pt x="388" y="352"/>
                    </a:lnTo>
                    <a:lnTo>
                      <a:pt x="388" y="352"/>
                    </a:lnTo>
                    <a:lnTo>
                      <a:pt x="388" y="352"/>
                    </a:lnTo>
                    <a:lnTo>
                      <a:pt x="390" y="354"/>
                    </a:lnTo>
                    <a:lnTo>
                      <a:pt x="390" y="354"/>
                    </a:lnTo>
                    <a:lnTo>
                      <a:pt x="392" y="362"/>
                    </a:lnTo>
                    <a:lnTo>
                      <a:pt x="388" y="370"/>
                    </a:lnTo>
                    <a:lnTo>
                      <a:pt x="388" y="370"/>
                    </a:lnTo>
                    <a:lnTo>
                      <a:pt x="398" y="382"/>
                    </a:lnTo>
                    <a:lnTo>
                      <a:pt x="400" y="388"/>
                    </a:lnTo>
                    <a:lnTo>
                      <a:pt x="402" y="396"/>
                    </a:lnTo>
                    <a:lnTo>
                      <a:pt x="402" y="396"/>
                    </a:lnTo>
                    <a:lnTo>
                      <a:pt x="406" y="400"/>
                    </a:lnTo>
                    <a:lnTo>
                      <a:pt x="406" y="400"/>
                    </a:lnTo>
                    <a:lnTo>
                      <a:pt x="418" y="418"/>
                    </a:lnTo>
                    <a:lnTo>
                      <a:pt x="430" y="436"/>
                    </a:lnTo>
                    <a:lnTo>
                      <a:pt x="430" y="436"/>
                    </a:lnTo>
                    <a:lnTo>
                      <a:pt x="440" y="454"/>
                    </a:lnTo>
                    <a:lnTo>
                      <a:pt x="448" y="472"/>
                    </a:lnTo>
                    <a:lnTo>
                      <a:pt x="448" y="472"/>
                    </a:lnTo>
                    <a:lnTo>
                      <a:pt x="456" y="494"/>
                    </a:lnTo>
                    <a:lnTo>
                      <a:pt x="456" y="494"/>
                    </a:lnTo>
                    <a:lnTo>
                      <a:pt x="466" y="508"/>
                    </a:lnTo>
                    <a:lnTo>
                      <a:pt x="470" y="516"/>
                    </a:lnTo>
                    <a:lnTo>
                      <a:pt x="474" y="526"/>
                    </a:lnTo>
                    <a:lnTo>
                      <a:pt x="474" y="526"/>
                    </a:lnTo>
                    <a:lnTo>
                      <a:pt x="474" y="534"/>
                    </a:lnTo>
                    <a:lnTo>
                      <a:pt x="474" y="544"/>
                    </a:lnTo>
                    <a:lnTo>
                      <a:pt x="474" y="544"/>
                    </a:lnTo>
                    <a:lnTo>
                      <a:pt x="476" y="552"/>
                    </a:lnTo>
                    <a:lnTo>
                      <a:pt x="474" y="560"/>
                    </a:lnTo>
                    <a:lnTo>
                      <a:pt x="474" y="560"/>
                    </a:lnTo>
                    <a:lnTo>
                      <a:pt x="472" y="568"/>
                    </a:lnTo>
                    <a:lnTo>
                      <a:pt x="472" y="578"/>
                    </a:lnTo>
                    <a:lnTo>
                      <a:pt x="472" y="578"/>
                    </a:lnTo>
                    <a:lnTo>
                      <a:pt x="480" y="616"/>
                    </a:lnTo>
                    <a:lnTo>
                      <a:pt x="480" y="616"/>
                    </a:lnTo>
                    <a:lnTo>
                      <a:pt x="482" y="630"/>
                    </a:lnTo>
                    <a:lnTo>
                      <a:pt x="482" y="630"/>
                    </a:lnTo>
                    <a:lnTo>
                      <a:pt x="488" y="646"/>
                    </a:lnTo>
                    <a:lnTo>
                      <a:pt x="488" y="646"/>
                    </a:lnTo>
                    <a:lnTo>
                      <a:pt x="490" y="658"/>
                    </a:lnTo>
                    <a:lnTo>
                      <a:pt x="490" y="658"/>
                    </a:lnTo>
                    <a:lnTo>
                      <a:pt x="496" y="680"/>
                    </a:lnTo>
                    <a:lnTo>
                      <a:pt x="502" y="700"/>
                    </a:lnTo>
                    <a:lnTo>
                      <a:pt x="502" y="700"/>
                    </a:lnTo>
                    <a:lnTo>
                      <a:pt x="510" y="714"/>
                    </a:lnTo>
                    <a:lnTo>
                      <a:pt x="510" y="714"/>
                    </a:lnTo>
                    <a:lnTo>
                      <a:pt x="522" y="738"/>
                    </a:lnTo>
                    <a:lnTo>
                      <a:pt x="522" y="738"/>
                    </a:lnTo>
                    <a:lnTo>
                      <a:pt x="538" y="756"/>
                    </a:lnTo>
                    <a:lnTo>
                      <a:pt x="538" y="756"/>
                    </a:lnTo>
                    <a:lnTo>
                      <a:pt x="540" y="758"/>
                    </a:lnTo>
                    <a:lnTo>
                      <a:pt x="540" y="758"/>
                    </a:lnTo>
                    <a:lnTo>
                      <a:pt x="544" y="764"/>
                    </a:lnTo>
                    <a:lnTo>
                      <a:pt x="544" y="764"/>
                    </a:lnTo>
                    <a:lnTo>
                      <a:pt x="546" y="766"/>
                    </a:lnTo>
                    <a:lnTo>
                      <a:pt x="546" y="766"/>
                    </a:lnTo>
                    <a:lnTo>
                      <a:pt x="550" y="768"/>
                    </a:lnTo>
                    <a:lnTo>
                      <a:pt x="554" y="768"/>
                    </a:lnTo>
                    <a:lnTo>
                      <a:pt x="554" y="768"/>
                    </a:lnTo>
                    <a:lnTo>
                      <a:pt x="562" y="772"/>
                    </a:lnTo>
                    <a:lnTo>
                      <a:pt x="570" y="778"/>
                    </a:lnTo>
                    <a:lnTo>
                      <a:pt x="570" y="778"/>
                    </a:lnTo>
                    <a:lnTo>
                      <a:pt x="576" y="780"/>
                    </a:lnTo>
                    <a:lnTo>
                      <a:pt x="576" y="780"/>
                    </a:lnTo>
                    <a:lnTo>
                      <a:pt x="576" y="786"/>
                    </a:lnTo>
                    <a:lnTo>
                      <a:pt x="576" y="786"/>
                    </a:lnTo>
                    <a:lnTo>
                      <a:pt x="578" y="788"/>
                    </a:lnTo>
                    <a:lnTo>
                      <a:pt x="580" y="788"/>
                    </a:lnTo>
                    <a:lnTo>
                      <a:pt x="584" y="786"/>
                    </a:lnTo>
                    <a:lnTo>
                      <a:pt x="584" y="786"/>
                    </a:lnTo>
                    <a:lnTo>
                      <a:pt x="584" y="790"/>
                    </a:lnTo>
                    <a:lnTo>
                      <a:pt x="584" y="792"/>
                    </a:lnTo>
                    <a:lnTo>
                      <a:pt x="580" y="796"/>
                    </a:lnTo>
                    <a:lnTo>
                      <a:pt x="568" y="800"/>
                    </a:lnTo>
                    <a:lnTo>
                      <a:pt x="568" y="800"/>
                    </a:lnTo>
                    <a:lnTo>
                      <a:pt x="564" y="802"/>
                    </a:lnTo>
                    <a:lnTo>
                      <a:pt x="558" y="804"/>
                    </a:lnTo>
                    <a:lnTo>
                      <a:pt x="558" y="804"/>
                    </a:lnTo>
                    <a:lnTo>
                      <a:pt x="546" y="806"/>
                    </a:lnTo>
                    <a:lnTo>
                      <a:pt x="534" y="804"/>
                    </a:lnTo>
                    <a:lnTo>
                      <a:pt x="534" y="804"/>
                    </a:lnTo>
                    <a:lnTo>
                      <a:pt x="530" y="802"/>
                    </a:lnTo>
                    <a:lnTo>
                      <a:pt x="526" y="800"/>
                    </a:lnTo>
                    <a:lnTo>
                      <a:pt x="526" y="800"/>
                    </a:lnTo>
                    <a:lnTo>
                      <a:pt x="510" y="784"/>
                    </a:lnTo>
                    <a:lnTo>
                      <a:pt x="510" y="784"/>
                    </a:lnTo>
                    <a:lnTo>
                      <a:pt x="502" y="780"/>
                    </a:lnTo>
                    <a:lnTo>
                      <a:pt x="498" y="778"/>
                    </a:lnTo>
                    <a:lnTo>
                      <a:pt x="494" y="776"/>
                    </a:lnTo>
                    <a:lnTo>
                      <a:pt x="494" y="776"/>
                    </a:lnTo>
                    <a:lnTo>
                      <a:pt x="492" y="780"/>
                    </a:lnTo>
                    <a:lnTo>
                      <a:pt x="492" y="784"/>
                    </a:lnTo>
                    <a:lnTo>
                      <a:pt x="492" y="792"/>
                    </a:lnTo>
                    <a:lnTo>
                      <a:pt x="492" y="800"/>
                    </a:lnTo>
                    <a:lnTo>
                      <a:pt x="490" y="802"/>
                    </a:lnTo>
                    <a:lnTo>
                      <a:pt x="486" y="802"/>
                    </a:lnTo>
                    <a:lnTo>
                      <a:pt x="486" y="802"/>
                    </a:lnTo>
                    <a:lnTo>
                      <a:pt x="482" y="800"/>
                    </a:lnTo>
                    <a:lnTo>
                      <a:pt x="482" y="800"/>
                    </a:lnTo>
                    <a:lnTo>
                      <a:pt x="480" y="796"/>
                    </a:lnTo>
                    <a:lnTo>
                      <a:pt x="482" y="792"/>
                    </a:lnTo>
                    <a:lnTo>
                      <a:pt x="482" y="792"/>
                    </a:lnTo>
                    <a:lnTo>
                      <a:pt x="480" y="782"/>
                    </a:lnTo>
                    <a:lnTo>
                      <a:pt x="480" y="782"/>
                    </a:lnTo>
                    <a:lnTo>
                      <a:pt x="476" y="776"/>
                    </a:lnTo>
                    <a:lnTo>
                      <a:pt x="472" y="770"/>
                    </a:lnTo>
                    <a:lnTo>
                      <a:pt x="470" y="766"/>
                    </a:lnTo>
                    <a:lnTo>
                      <a:pt x="468" y="758"/>
                    </a:lnTo>
                    <a:lnTo>
                      <a:pt x="468" y="758"/>
                    </a:lnTo>
                    <a:lnTo>
                      <a:pt x="470" y="758"/>
                    </a:lnTo>
                    <a:lnTo>
                      <a:pt x="472" y="758"/>
                    </a:lnTo>
                    <a:lnTo>
                      <a:pt x="472" y="758"/>
                    </a:lnTo>
                    <a:lnTo>
                      <a:pt x="472" y="754"/>
                    </a:lnTo>
                    <a:lnTo>
                      <a:pt x="470" y="748"/>
                    </a:lnTo>
                    <a:lnTo>
                      <a:pt x="470" y="748"/>
                    </a:lnTo>
                    <a:lnTo>
                      <a:pt x="476" y="730"/>
                    </a:lnTo>
                    <a:lnTo>
                      <a:pt x="476" y="730"/>
                    </a:lnTo>
                    <a:lnTo>
                      <a:pt x="476" y="726"/>
                    </a:lnTo>
                    <a:lnTo>
                      <a:pt x="476" y="722"/>
                    </a:lnTo>
                    <a:lnTo>
                      <a:pt x="476" y="722"/>
                    </a:lnTo>
                    <a:lnTo>
                      <a:pt x="474" y="718"/>
                    </a:lnTo>
                    <a:lnTo>
                      <a:pt x="474" y="718"/>
                    </a:lnTo>
                    <a:lnTo>
                      <a:pt x="470" y="708"/>
                    </a:lnTo>
                    <a:lnTo>
                      <a:pt x="466" y="698"/>
                    </a:lnTo>
                    <a:lnTo>
                      <a:pt x="466" y="698"/>
                    </a:lnTo>
                    <a:lnTo>
                      <a:pt x="456" y="678"/>
                    </a:lnTo>
                    <a:lnTo>
                      <a:pt x="446" y="656"/>
                    </a:lnTo>
                    <a:lnTo>
                      <a:pt x="446" y="656"/>
                    </a:lnTo>
                    <a:lnTo>
                      <a:pt x="438" y="642"/>
                    </a:lnTo>
                    <a:lnTo>
                      <a:pt x="432" y="630"/>
                    </a:lnTo>
                    <a:lnTo>
                      <a:pt x="432" y="630"/>
                    </a:lnTo>
                    <a:lnTo>
                      <a:pt x="430" y="620"/>
                    </a:lnTo>
                    <a:lnTo>
                      <a:pt x="428" y="610"/>
                    </a:lnTo>
                    <a:lnTo>
                      <a:pt x="424" y="588"/>
                    </a:lnTo>
                    <a:lnTo>
                      <a:pt x="424" y="588"/>
                    </a:lnTo>
                    <a:lnTo>
                      <a:pt x="424" y="578"/>
                    </a:lnTo>
                    <a:lnTo>
                      <a:pt x="424" y="578"/>
                    </a:lnTo>
                    <a:lnTo>
                      <a:pt x="424" y="572"/>
                    </a:lnTo>
                    <a:lnTo>
                      <a:pt x="424" y="568"/>
                    </a:lnTo>
                    <a:lnTo>
                      <a:pt x="424" y="568"/>
                    </a:lnTo>
                    <a:lnTo>
                      <a:pt x="416" y="570"/>
                    </a:lnTo>
                    <a:lnTo>
                      <a:pt x="408" y="572"/>
                    </a:lnTo>
                    <a:lnTo>
                      <a:pt x="408" y="572"/>
                    </a:lnTo>
                    <a:lnTo>
                      <a:pt x="372" y="578"/>
                    </a:lnTo>
                    <a:lnTo>
                      <a:pt x="372" y="578"/>
                    </a:lnTo>
                    <a:lnTo>
                      <a:pt x="360" y="578"/>
                    </a:lnTo>
                    <a:lnTo>
                      <a:pt x="360" y="578"/>
                    </a:lnTo>
                    <a:lnTo>
                      <a:pt x="348" y="578"/>
                    </a:lnTo>
                    <a:lnTo>
                      <a:pt x="336" y="576"/>
                    </a:lnTo>
                    <a:lnTo>
                      <a:pt x="336" y="576"/>
                    </a:lnTo>
                    <a:lnTo>
                      <a:pt x="320" y="576"/>
                    </a:lnTo>
                    <a:lnTo>
                      <a:pt x="306" y="578"/>
                    </a:lnTo>
                    <a:lnTo>
                      <a:pt x="306" y="578"/>
                    </a:lnTo>
                    <a:lnTo>
                      <a:pt x="292" y="576"/>
                    </a:lnTo>
                    <a:lnTo>
                      <a:pt x="292" y="576"/>
                    </a:lnTo>
                    <a:lnTo>
                      <a:pt x="274" y="578"/>
                    </a:lnTo>
                    <a:lnTo>
                      <a:pt x="274" y="578"/>
                    </a:lnTo>
                    <a:lnTo>
                      <a:pt x="268" y="576"/>
                    </a:lnTo>
                    <a:lnTo>
                      <a:pt x="264" y="574"/>
                    </a:lnTo>
                    <a:lnTo>
                      <a:pt x="264" y="574"/>
                    </a:lnTo>
                    <a:lnTo>
                      <a:pt x="258" y="574"/>
                    </a:lnTo>
                    <a:lnTo>
                      <a:pt x="258" y="574"/>
                    </a:lnTo>
                    <a:lnTo>
                      <a:pt x="256" y="574"/>
                    </a:lnTo>
                    <a:lnTo>
                      <a:pt x="256" y="574"/>
                    </a:lnTo>
                    <a:lnTo>
                      <a:pt x="252" y="576"/>
                    </a:lnTo>
                    <a:lnTo>
                      <a:pt x="250" y="580"/>
                    </a:lnTo>
                    <a:lnTo>
                      <a:pt x="250" y="580"/>
                    </a:lnTo>
                    <a:lnTo>
                      <a:pt x="244" y="586"/>
                    </a:lnTo>
                    <a:lnTo>
                      <a:pt x="244" y="586"/>
                    </a:lnTo>
                    <a:lnTo>
                      <a:pt x="236" y="594"/>
                    </a:lnTo>
                    <a:lnTo>
                      <a:pt x="236" y="594"/>
                    </a:lnTo>
                    <a:lnTo>
                      <a:pt x="220" y="616"/>
                    </a:lnTo>
                    <a:lnTo>
                      <a:pt x="206" y="638"/>
                    </a:lnTo>
                    <a:lnTo>
                      <a:pt x="206" y="638"/>
                    </a:lnTo>
                    <a:lnTo>
                      <a:pt x="200" y="644"/>
                    </a:lnTo>
                    <a:lnTo>
                      <a:pt x="200" y="644"/>
                    </a:lnTo>
                    <a:lnTo>
                      <a:pt x="198" y="648"/>
                    </a:lnTo>
                    <a:lnTo>
                      <a:pt x="198" y="648"/>
                    </a:lnTo>
                    <a:lnTo>
                      <a:pt x="188" y="664"/>
                    </a:lnTo>
                    <a:lnTo>
                      <a:pt x="188" y="664"/>
                    </a:lnTo>
                    <a:lnTo>
                      <a:pt x="172" y="690"/>
                    </a:lnTo>
                    <a:lnTo>
                      <a:pt x="166" y="704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58" y="728"/>
                    </a:lnTo>
                    <a:lnTo>
                      <a:pt x="156" y="734"/>
                    </a:lnTo>
                    <a:lnTo>
                      <a:pt x="158" y="740"/>
                    </a:lnTo>
                    <a:lnTo>
                      <a:pt x="158" y="740"/>
                    </a:lnTo>
                    <a:lnTo>
                      <a:pt x="162" y="756"/>
                    </a:lnTo>
                    <a:lnTo>
                      <a:pt x="162" y="756"/>
                    </a:lnTo>
                    <a:lnTo>
                      <a:pt x="162" y="762"/>
                    </a:lnTo>
                    <a:lnTo>
                      <a:pt x="164" y="768"/>
                    </a:lnTo>
                    <a:lnTo>
                      <a:pt x="164" y="768"/>
                    </a:lnTo>
                    <a:lnTo>
                      <a:pt x="166" y="770"/>
                    </a:lnTo>
                    <a:lnTo>
                      <a:pt x="170" y="772"/>
                    </a:lnTo>
                    <a:lnTo>
                      <a:pt x="170" y="772"/>
                    </a:lnTo>
                    <a:lnTo>
                      <a:pt x="174" y="778"/>
                    </a:lnTo>
                    <a:lnTo>
                      <a:pt x="176" y="782"/>
                    </a:lnTo>
                    <a:lnTo>
                      <a:pt x="180" y="784"/>
                    </a:lnTo>
                    <a:lnTo>
                      <a:pt x="180" y="784"/>
                    </a:lnTo>
                    <a:lnTo>
                      <a:pt x="186" y="784"/>
                    </a:lnTo>
                    <a:lnTo>
                      <a:pt x="192" y="784"/>
                    </a:lnTo>
                    <a:lnTo>
                      <a:pt x="192" y="784"/>
                    </a:lnTo>
                    <a:lnTo>
                      <a:pt x="194" y="786"/>
                    </a:lnTo>
                    <a:lnTo>
                      <a:pt x="196" y="788"/>
                    </a:lnTo>
                    <a:lnTo>
                      <a:pt x="196" y="788"/>
                    </a:lnTo>
                    <a:lnTo>
                      <a:pt x="200" y="792"/>
                    </a:lnTo>
                    <a:lnTo>
                      <a:pt x="200" y="792"/>
                    </a:lnTo>
                    <a:lnTo>
                      <a:pt x="202" y="796"/>
                    </a:lnTo>
                    <a:lnTo>
                      <a:pt x="200" y="800"/>
                    </a:lnTo>
                    <a:lnTo>
                      <a:pt x="200" y="800"/>
                    </a:lnTo>
                    <a:lnTo>
                      <a:pt x="194" y="802"/>
                    </a:lnTo>
                    <a:lnTo>
                      <a:pt x="194" y="802"/>
                    </a:lnTo>
                    <a:lnTo>
                      <a:pt x="188" y="804"/>
                    </a:lnTo>
                    <a:lnTo>
                      <a:pt x="180" y="804"/>
                    </a:lnTo>
                    <a:lnTo>
                      <a:pt x="180" y="804"/>
                    </a:lnTo>
                    <a:lnTo>
                      <a:pt x="162" y="806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2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34" y="788"/>
                    </a:lnTo>
                    <a:lnTo>
                      <a:pt x="128" y="784"/>
                    </a:lnTo>
                    <a:lnTo>
                      <a:pt x="122" y="780"/>
                    </a:lnTo>
                    <a:lnTo>
                      <a:pt x="122" y="780"/>
                    </a:lnTo>
                    <a:lnTo>
                      <a:pt x="118" y="778"/>
                    </a:lnTo>
                    <a:lnTo>
                      <a:pt x="114" y="776"/>
                    </a:lnTo>
                    <a:lnTo>
                      <a:pt x="114" y="776"/>
                    </a:lnTo>
                    <a:lnTo>
                      <a:pt x="110" y="780"/>
                    </a:lnTo>
                    <a:lnTo>
                      <a:pt x="108" y="786"/>
                    </a:lnTo>
                    <a:lnTo>
                      <a:pt x="108" y="786"/>
                    </a:lnTo>
                    <a:lnTo>
                      <a:pt x="108" y="794"/>
                    </a:lnTo>
                    <a:lnTo>
                      <a:pt x="106" y="800"/>
                    </a:lnTo>
                    <a:lnTo>
                      <a:pt x="106" y="800"/>
                    </a:lnTo>
                    <a:lnTo>
                      <a:pt x="104" y="802"/>
                    </a:lnTo>
                    <a:lnTo>
                      <a:pt x="100" y="802"/>
                    </a:lnTo>
                    <a:lnTo>
                      <a:pt x="96" y="800"/>
                    </a:lnTo>
                    <a:lnTo>
                      <a:pt x="96" y="800"/>
                    </a:lnTo>
                    <a:lnTo>
                      <a:pt x="94" y="796"/>
                    </a:lnTo>
                    <a:lnTo>
                      <a:pt x="96" y="792"/>
                    </a:lnTo>
                    <a:lnTo>
                      <a:pt x="96" y="784"/>
                    </a:lnTo>
                    <a:lnTo>
                      <a:pt x="96" y="784"/>
                    </a:lnTo>
                    <a:lnTo>
                      <a:pt x="90" y="768"/>
                    </a:lnTo>
                    <a:lnTo>
                      <a:pt x="90" y="768"/>
                    </a:lnTo>
                    <a:lnTo>
                      <a:pt x="88" y="764"/>
                    </a:lnTo>
                    <a:lnTo>
                      <a:pt x="86" y="758"/>
                    </a:lnTo>
                    <a:lnTo>
                      <a:pt x="86" y="758"/>
                    </a:lnTo>
                    <a:lnTo>
                      <a:pt x="88" y="758"/>
                    </a:lnTo>
                    <a:lnTo>
                      <a:pt x="92" y="758"/>
                    </a:lnTo>
                    <a:lnTo>
                      <a:pt x="100" y="762"/>
                    </a:lnTo>
                    <a:lnTo>
                      <a:pt x="100" y="762"/>
                    </a:lnTo>
                    <a:lnTo>
                      <a:pt x="108" y="764"/>
                    </a:lnTo>
                    <a:lnTo>
                      <a:pt x="108" y="764"/>
                    </a:lnTo>
                    <a:lnTo>
                      <a:pt x="118" y="766"/>
                    </a:lnTo>
                    <a:lnTo>
                      <a:pt x="118" y="766"/>
                    </a:lnTo>
                    <a:lnTo>
                      <a:pt x="120" y="768"/>
                    </a:lnTo>
                    <a:lnTo>
                      <a:pt x="120" y="768"/>
                    </a:lnTo>
                    <a:lnTo>
                      <a:pt x="128" y="772"/>
                    </a:lnTo>
                    <a:lnTo>
                      <a:pt x="132" y="774"/>
                    </a:lnTo>
                    <a:lnTo>
                      <a:pt x="136" y="778"/>
                    </a:lnTo>
                    <a:lnTo>
                      <a:pt x="136" y="778"/>
                    </a:lnTo>
                    <a:lnTo>
                      <a:pt x="138" y="778"/>
                    </a:lnTo>
                    <a:lnTo>
                      <a:pt x="138" y="778"/>
                    </a:lnTo>
                    <a:lnTo>
                      <a:pt x="138" y="776"/>
                    </a:lnTo>
                    <a:lnTo>
                      <a:pt x="138" y="776"/>
                    </a:lnTo>
                    <a:lnTo>
                      <a:pt x="128" y="764"/>
                    </a:lnTo>
                    <a:lnTo>
                      <a:pt x="114" y="754"/>
                    </a:lnTo>
                    <a:lnTo>
                      <a:pt x="114" y="754"/>
                    </a:lnTo>
                    <a:lnTo>
                      <a:pt x="108" y="748"/>
                    </a:lnTo>
                    <a:lnTo>
                      <a:pt x="104" y="746"/>
                    </a:lnTo>
                    <a:lnTo>
                      <a:pt x="102" y="742"/>
                    </a:lnTo>
                    <a:lnTo>
                      <a:pt x="102" y="742"/>
                    </a:lnTo>
                    <a:lnTo>
                      <a:pt x="102" y="736"/>
                    </a:lnTo>
                    <a:lnTo>
                      <a:pt x="106" y="732"/>
                    </a:lnTo>
                    <a:lnTo>
                      <a:pt x="112" y="724"/>
                    </a:lnTo>
                    <a:lnTo>
                      <a:pt x="112" y="724"/>
                    </a:lnTo>
                    <a:lnTo>
                      <a:pt x="124" y="706"/>
                    </a:lnTo>
                    <a:lnTo>
                      <a:pt x="136" y="686"/>
                    </a:lnTo>
                    <a:lnTo>
                      <a:pt x="136" y="686"/>
                    </a:lnTo>
                    <a:lnTo>
                      <a:pt x="142" y="670"/>
                    </a:lnTo>
                    <a:lnTo>
                      <a:pt x="142" y="670"/>
                    </a:lnTo>
                    <a:lnTo>
                      <a:pt x="144" y="660"/>
                    </a:lnTo>
                    <a:lnTo>
                      <a:pt x="144" y="660"/>
                    </a:lnTo>
                    <a:lnTo>
                      <a:pt x="156" y="636"/>
                    </a:lnTo>
                    <a:lnTo>
                      <a:pt x="156" y="636"/>
                    </a:lnTo>
                    <a:lnTo>
                      <a:pt x="160" y="622"/>
                    </a:lnTo>
                    <a:lnTo>
                      <a:pt x="166" y="608"/>
                    </a:lnTo>
                    <a:lnTo>
                      <a:pt x="166" y="608"/>
                    </a:lnTo>
                    <a:lnTo>
                      <a:pt x="174" y="594"/>
                    </a:lnTo>
                    <a:lnTo>
                      <a:pt x="186" y="580"/>
                    </a:lnTo>
                    <a:lnTo>
                      <a:pt x="186" y="580"/>
                    </a:lnTo>
                    <a:lnTo>
                      <a:pt x="198" y="566"/>
                    </a:lnTo>
                    <a:lnTo>
                      <a:pt x="198" y="566"/>
                    </a:lnTo>
                    <a:lnTo>
                      <a:pt x="202" y="556"/>
                    </a:lnTo>
                    <a:lnTo>
                      <a:pt x="202" y="556"/>
                    </a:lnTo>
                    <a:lnTo>
                      <a:pt x="204" y="548"/>
                    </a:lnTo>
                    <a:lnTo>
                      <a:pt x="204" y="548"/>
                    </a:lnTo>
                    <a:lnTo>
                      <a:pt x="208" y="546"/>
                    </a:lnTo>
                    <a:lnTo>
                      <a:pt x="210" y="546"/>
                    </a:lnTo>
                    <a:lnTo>
                      <a:pt x="210" y="546"/>
                    </a:lnTo>
                    <a:lnTo>
                      <a:pt x="212" y="540"/>
                    </a:lnTo>
                    <a:lnTo>
                      <a:pt x="212" y="540"/>
                    </a:lnTo>
                    <a:lnTo>
                      <a:pt x="216" y="536"/>
                    </a:lnTo>
                    <a:lnTo>
                      <a:pt x="216" y="536"/>
                    </a:lnTo>
                    <a:lnTo>
                      <a:pt x="230" y="512"/>
                    </a:lnTo>
                    <a:lnTo>
                      <a:pt x="230" y="512"/>
                    </a:lnTo>
                    <a:lnTo>
                      <a:pt x="230" y="506"/>
                    </a:lnTo>
                    <a:lnTo>
                      <a:pt x="230" y="506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56" y="442"/>
                    </a:lnTo>
                    <a:lnTo>
                      <a:pt x="256" y="442"/>
                    </a:lnTo>
                    <a:lnTo>
                      <a:pt x="262" y="426"/>
                    </a:lnTo>
                    <a:lnTo>
                      <a:pt x="262" y="426"/>
                    </a:lnTo>
                    <a:lnTo>
                      <a:pt x="260" y="418"/>
                    </a:lnTo>
                    <a:lnTo>
                      <a:pt x="260" y="418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2" y="408"/>
                    </a:lnTo>
                    <a:lnTo>
                      <a:pt x="262" y="406"/>
                    </a:lnTo>
                    <a:lnTo>
                      <a:pt x="262" y="406"/>
                    </a:lnTo>
                    <a:lnTo>
                      <a:pt x="262" y="396"/>
                    </a:lnTo>
                    <a:lnTo>
                      <a:pt x="262" y="396"/>
                    </a:lnTo>
                    <a:lnTo>
                      <a:pt x="262" y="386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6" y="376"/>
                    </a:lnTo>
                    <a:lnTo>
                      <a:pt x="266" y="376"/>
                    </a:lnTo>
                    <a:lnTo>
                      <a:pt x="266" y="370"/>
                    </a:lnTo>
                    <a:lnTo>
                      <a:pt x="268" y="368"/>
                    </a:lnTo>
                    <a:lnTo>
                      <a:pt x="270" y="366"/>
                    </a:lnTo>
                    <a:lnTo>
                      <a:pt x="270" y="366"/>
                    </a:lnTo>
                    <a:lnTo>
                      <a:pt x="270" y="360"/>
                    </a:lnTo>
                    <a:lnTo>
                      <a:pt x="270" y="360"/>
                    </a:lnTo>
                    <a:lnTo>
                      <a:pt x="274" y="356"/>
                    </a:lnTo>
                    <a:lnTo>
                      <a:pt x="278" y="354"/>
                    </a:lnTo>
                    <a:lnTo>
                      <a:pt x="278" y="354"/>
                    </a:lnTo>
                    <a:lnTo>
                      <a:pt x="280" y="346"/>
                    </a:lnTo>
                    <a:lnTo>
                      <a:pt x="280" y="346"/>
                    </a:lnTo>
                    <a:lnTo>
                      <a:pt x="282" y="344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4" y="338"/>
                    </a:lnTo>
                    <a:lnTo>
                      <a:pt x="284" y="338"/>
                    </a:lnTo>
                    <a:lnTo>
                      <a:pt x="286" y="336"/>
                    </a:lnTo>
                    <a:lnTo>
                      <a:pt x="290" y="334"/>
                    </a:lnTo>
                    <a:lnTo>
                      <a:pt x="290" y="334"/>
                    </a:lnTo>
                    <a:lnTo>
                      <a:pt x="290" y="330"/>
                    </a:lnTo>
                    <a:lnTo>
                      <a:pt x="290" y="326"/>
                    </a:lnTo>
                    <a:lnTo>
                      <a:pt x="290" y="326"/>
                    </a:lnTo>
                    <a:lnTo>
                      <a:pt x="294" y="324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18"/>
                    </a:lnTo>
                    <a:lnTo>
                      <a:pt x="296" y="316"/>
                    </a:lnTo>
                    <a:lnTo>
                      <a:pt x="296" y="316"/>
                    </a:lnTo>
                    <a:lnTo>
                      <a:pt x="298" y="312"/>
                    </a:lnTo>
                    <a:lnTo>
                      <a:pt x="298" y="312"/>
                    </a:lnTo>
                    <a:lnTo>
                      <a:pt x="296" y="310"/>
                    </a:lnTo>
                    <a:lnTo>
                      <a:pt x="296" y="310"/>
                    </a:lnTo>
                    <a:lnTo>
                      <a:pt x="298" y="306"/>
                    </a:lnTo>
                    <a:lnTo>
                      <a:pt x="300" y="302"/>
                    </a:lnTo>
                    <a:lnTo>
                      <a:pt x="300" y="302"/>
                    </a:lnTo>
                    <a:lnTo>
                      <a:pt x="298" y="300"/>
                    </a:lnTo>
                    <a:lnTo>
                      <a:pt x="298" y="298"/>
                    </a:lnTo>
                    <a:lnTo>
                      <a:pt x="298" y="298"/>
                    </a:lnTo>
                    <a:lnTo>
                      <a:pt x="298" y="296"/>
                    </a:lnTo>
                    <a:lnTo>
                      <a:pt x="298" y="296"/>
                    </a:lnTo>
                    <a:lnTo>
                      <a:pt x="296" y="294"/>
                    </a:lnTo>
                    <a:lnTo>
                      <a:pt x="296" y="294"/>
                    </a:lnTo>
                    <a:lnTo>
                      <a:pt x="296" y="292"/>
                    </a:lnTo>
                    <a:lnTo>
                      <a:pt x="298" y="290"/>
                    </a:lnTo>
                    <a:lnTo>
                      <a:pt x="300" y="286"/>
                    </a:lnTo>
                    <a:lnTo>
                      <a:pt x="300" y="286"/>
                    </a:lnTo>
                    <a:lnTo>
                      <a:pt x="298" y="282"/>
                    </a:lnTo>
                    <a:lnTo>
                      <a:pt x="296" y="278"/>
                    </a:lnTo>
                    <a:lnTo>
                      <a:pt x="296" y="278"/>
                    </a:lnTo>
                    <a:lnTo>
                      <a:pt x="292" y="268"/>
                    </a:lnTo>
                    <a:lnTo>
                      <a:pt x="292" y="268"/>
                    </a:lnTo>
                    <a:lnTo>
                      <a:pt x="286" y="254"/>
                    </a:lnTo>
                    <a:lnTo>
                      <a:pt x="286" y="254"/>
                    </a:lnTo>
                    <a:lnTo>
                      <a:pt x="284" y="248"/>
                    </a:lnTo>
                    <a:lnTo>
                      <a:pt x="284" y="246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0" y="252"/>
                    </a:lnTo>
                    <a:lnTo>
                      <a:pt x="276" y="258"/>
                    </a:lnTo>
                    <a:lnTo>
                      <a:pt x="276" y="258"/>
                    </a:lnTo>
                    <a:lnTo>
                      <a:pt x="272" y="264"/>
                    </a:lnTo>
                    <a:lnTo>
                      <a:pt x="272" y="264"/>
                    </a:lnTo>
                    <a:lnTo>
                      <a:pt x="270" y="272"/>
                    </a:lnTo>
                    <a:lnTo>
                      <a:pt x="270" y="272"/>
                    </a:lnTo>
                    <a:lnTo>
                      <a:pt x="268" y="276"/>
                    </a:lnTo>
                    <a:lnTo>
                      <a:pt x="268" y="276"/>
                    </a:lnTo>
                    <a:lnTo>
                      <a:pt x="264" y="284"/>
                    </a:lnTo>
                    <a:lnTo>
                      <a:pt x="260" y="292"/>
                    </a:lnTo>
                    <a:lnTo>
                      <a:pt x="260" y="292"/>
                    </a:lnTo>
                    <a:lnTo>
                      <a:pt x="254" y="302"/>
                    </a:lnTo>
                    <a:lnTo>
                      <a:pt x="246" y="312"/>
                    </a:lnTo>
                    <a:lnTo>
                      <a:pt x="246" y="312"/>
                    </a:lnTo>
                    <a:lnTo>
                      <a:pt x="244" y="318"/>
                    </a:lnTo>
                    <a:lnTo>
                      <a:pt x="240" y="322"/>
                    </a:lnTo>
                    <a:lnTo>
                      <a:pt x="240" y="322"/>
                    </a:lnTo>
                    <a:lnTo>
                      <a:pt x="230" y="334"/>
                    </a:lnTo>
                    <a:lnTo>
                      <a:pt x="230" y="334"/>
                    </a:lnTo>
                    <a:lnTo>
                      <a:pt x="218" y="346"/>
                    </a:lnTo>
                    <a:lnTo>
                      <a:pt x="218" y="346"/>
                    </a:lnTo>
                    <a:lnTo>
                      <a:pt x="208" y="360"/>
                    </a:lnTo>
                    <a:lnTo>
                      <a:pt x="208" y="360"/>
                    </a:lnTo>
                    <a:lnTo>
                      <a:pt x="200" y="368"/>
                    </a:lnTo>
                    <a:lnTo>
                      <a:pt x="200" y="368"/>
                    </a:lnTo>
                    <a:lnTo>
                      <a:pt x="200" y="372"/>
                    </a:lnTo>
                    <a:lnTo>
                      <a:pt x="200" y="372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2" y="386"/>
                    </a:lnTo>
                    <a:lnTo>
                      <a:pt x="192" y="386"/>
                    </a:lnTo>
                    <a:lnTo>
                      <a:pt x="186" y="394"/>
                    </a:lnTo>
                    <a:lnTo>
                      <a:pt x="186" y="394"/>
                    </a:lnTo>
                    <a:lnTo>
                      <a:pt x="186" y="402"/>
                    </a:lnTo>
                    <a:lnTo>
                      <a:pt x="186" y="402"/>
                    </a:lnTo>
                    <a:lnTo>
                      <a:pt x="184" y="406"/>
                    </a:lnTo>
                    <a:lnTo>
                      <a:pt x="184" y="406"/>
                    </a:lnTo>
                    <a:lnTo>
                      <a:pt x="178" y="418"/>
                    </a:lnTo>
                    <a:lnTo>
                      <a:pt x="178" y="418"/>
                    </a:lnTo>
                    <a:lnTo>
                      <a:pt x="172" y="422"/>
                    </a:lnTo>
                    <a:lnTo>
                      <a:pt x="172" y="422"/>
                    </a:lnTo>
                    <a:lnTo>
                      <a:pt x="168" y="428"/>
                    </a:lnTo>
                    <a:lnTo>
                      <a:pt x="166" y="432"/>
                    </a:lnTo>
                    <a:lnTo>
                      <a:pt x="164" y="434"/>
                    </a:lnTo>
                    <a:lnTo>
                      <a:pt x="164" y="434"/>
                    </a:lnTo>
                    <a:lnTo>
                      <a:pt x="160" y="434"/>
                    </a:lnTo>
                    <a:lnTo>
                      <a:pt x="160" y="434"/>
                    </a:lnTo>
                    <a:lnTo>
                      <a:pt x="160" y="436"/>
                    </a:lnTo>
                    <a:lnTo>
                      <a:pt x="162" y="438"/>
                    </a:lnTo>
                    <a:lnTo>
                      <a:pt x="162" y="438"/>
                    </a:lnTo>
                    <a:lnTo>
                      <a:pt x="156" y="448"/>
                    </a:lnTo>
                    <a:lnTo>
                      <a:pt x="156" y="448"/>
                    </a:lnTo>
                    <a:lnTo>
                      <a:pt x="154" y="454"/>
                    </a:lnTo>
                    <a:lnTo>
                      <a:pt x="154" y="454"/>
                    </a:lnTo>
                    <a:lnTo>
                      <a:pt x="150" y="458"/>
                    </a:lnTo>
                    <a:lnTo>
                      <a:pt x="150" y="458"/>
                    </a:ln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2"/>
                    </a:lnTo>
                    <a:lnTo>
                      <a:pt x="146" y="466"/>
                    </a:lnTo>
                    <a:lnTo>
                      <a:pt x="146" y="466"/>
                    </a:lnTo>
                    <a:lnTo>
                      <a:pt x="144" y="470"/>
                    </a:lnTo>
                    <a:lnTo>
                      <a:pt x="144" y="470"/>
                    </a:lnTo>
                    <a:lnTo>
                      <a:pt x="142" y="478"/>
                    </a:lnTo>
                    <a:lnTo>
                      <a:pt x="142" y="478"/>
                    </a:lnTo>
                    <a:lnTo>
                      <a:pt x="136" y="486"/>
                    </a:lnTo>
                    <a:lnTo>
                      <a:pt x="136" y="486"/>
                    </a:lnTo>
                    <a:lnTo>
                      <a:pt x="132" y="496"/>
                    </a:lnTo>
                    <a:lnTo>
                      <a:pt x="132" y="496"/>
                    </a:lnTo>
                    <a:lnTo>
                      <a:pt x="126" y="502"/>
                    </a:lnTo>
                    <a:lnTo>
                      <a:pt x="126" y="502"/>
                    </a:lnTo>
                    <a:lnTo>
                      <a:pt x="118" y="516"/>
                    </a:lnTo>
                    <a:lnTo>
                      <a:pt x="118" y="516"/>
                    </a:lnTo>
                    <a:lnTo>
                      <a:pt x="114" y="520"/>
                    </a:lnTo>
                    <a:lnTo>
                      <a:pt x="112" y="524"/>
                    </a:lnTo>
                    <a:lnTo>
                      <a:pt x="112" y="524"/>
                    </a:lnTo>
                    <a:lnTo>
                      <a:pt x="112" y="530"/>
                    </a:lnTo>
                    <a:lnTo>
                      <a:pt x="114" y="534"/>
                    </a:lnTo>
                    <a:lnTo>
                      <a:pt x="116" y="538"/>
                    </a:lnTo>
                    <a:lnTo>
                      <a:pt x="116" y="542"/>
                    </a:lnTo>
                    <a:lnTo>
                      <a:pt x="116" y="542"/>
                    </a:lnTo>
                    <a:lnTo>
                      <a:pt x="112" y="550"/>
                    </a:lnTo>
                    <a:lnTo>
                      <a:pt x="112" y="550"/>
                    </a:lnTo>
                    <a:lnTo>
                      <a:pt x="112" y="556"/>
                    </a:lnTo>
                    <a:lnTo>
                      <a:pt x="112" y="556"/>
                    </a:lnTo>
                    <a:lnTo>
                      <a:pt x="110" y="560"/>
                    </a:lnTo>
                    <a:lnTo>
                      <a:pt x="104" y="564"/>
                    </a:lnTo>
                    <a:lnTo>
                      <a:pt x="96" y="574"/>
                    </a:lnTo>
                    <a:lnTo>
                      <a:pt x="96" y="574"/>
                    </a:lnTo>
                    <a:lnTo>
                      <a:pt x="94" y="580"/>
                    </a:lnTo>
                    <a:lnTo>
                      <a:pt x="92" y="584"/>
                    </a:lnTo>
                    <a:lnTo>
                      <a:pt x="90" y="586"/>
                    </a:lnTo>
                    <a:lnTo>
                      <a:pt x="90" y="586"/>
                    </a:lnTo>
                    <a:lnTo>
                      <a:pt x="84" y="586"/>
                    </a:lnTo>
                    <a:lnTo>
                      <a:pt x="80" y="586"/>
                    </a:lnTo>
                    <a:lnTo>
                      <a:pt x="80" y="586"/>
                    </a:lnTo>
                    <a:lnTo>
                      <a:pt x="66" y="582"/>
                    </a:lnTo>
                    <a:lnTo>
                      <a:pt x="60" y="580"/>
                    </a:lnTo>
                    <a:lnTo>
                      <a:pt x="56" y="578"/>
                    </a:lnTo>
                    <a:lnTo>
                      <a:pt x="56" y="578"/>
                    </a:lnTo>
                    <a:lnTo>
                      <a:pt x="50" y="572"/>
                    </a:lnTo>
                    <a:lnTo>
                      <a:pt x="48" y="566"/>
                    </a:lnTo>
                    <a:lnTo>
                      <a:pt x="40" y="552"/>
                    </a:lnTo>
                    <a:lnTo>
                      <a:pt x="40" y="552"/>
                    </a:lnTo>
                    <a:lnTo>
                      <a:pt x="30" y="538"/>
                    </a:lnTo>
                    <a:lnTo>
                      <a:pt x="30" y="538"/>
                    </a:lnTo>
                    <a:lnTo>
                      <a:pt x="18" y="514"/>
                    </a:lnTo>
                    <a:lnTo>
                      <a:pt x="18" y="514"/>
                    </a:lnTo>
                    <a:lnTo>
                      <a:pt x="10" y="498"/>
                    </a:lnTo>
                    <a:lnTo>
                      <a:pt x="10" y="498"/>
                    </a:lnTo>
                    <a:lnTo>
                      <a:pt x="2" y="486"/>
                    </a:lnTo>
                    <a:lnTo>
                      <a:pt x="2" y="486"/>
                    </a:lnTo>
                    <a:lnTo>
                      <a:pt x="2" y="480"/>
                    </a:lnTo>
                    <a:lnTo>
                      <a:pt x="2" y="480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6" y="472"/>
                    </a:lnTo>
                    <a:lnTo>
                      <a:pt x="12" y="468"/>
                    </a:lnTo>
                    <a:lnTo>
                      <a:pt x="12" y="468"/>
                    </a:lnTo>
                    <a:lnTo>
                      <a:pt x="16" y="464"/>
                    </a:lnTo>
                    <a:lnTo>
                      <a:pt x="16" y="464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2" y="450"/>
                    </a:lnTo>
                    <a:lnTo>
                      <a:pt x="32" y="450"/>
                    </a:lnTo>
                    <a:lnTo>
                      <a:pt x="36" y="448"/>
                    </a:lnTo>
                    <a:lnTo>
                      <a:pt x="36" y="448"/>
                    </a:lnTo>
                    <a:lnTo>
                      <a:pt x="40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46" y="442"/>
                    </a:lnTo>
                    <a:lnTo>
                      <a:pt x="50" y="440"/>
                    </a:lnTo>
                    <a:lnTo>
                      <a:pt x="50" y="440"/>
                    </a:lnTo>
                    <a:lnTo>
                      <a:pt x="56" y="440"/>
                    </a:lnTo>
                    <a:lnTo>
                      <a:pt x="60" y="444"/>
                    </a:lnTo>
                    <a:lnTo>
                      <a:pt x="66" y="448"/>
                    </a:lnTo>
                    <a:lnTo>
                      <a:pt x="68" y="448"/>
                    </a:lnTo>
                    <a:lnTo>
                      <a:pt x="72" y="448"/>
                    </a:lnTo>
                    <a:lnTo>
                      <a:pt x="72" y="448"/>
                    </a:lnTo>
                    <a:lnTo>
                      <a:pt x="90" y="434"/>
                    </a:lnTo>
                    <a:lnTo>
                      <a:pt x="90" y="434"/>
                    </a:lnTo>
                    <a:lnTo>
                      <a:pt x="96" y="430"/>
                    </a:lnTo>
                    <a:lnTo>
                      <a:pt x="102" y="426"/>
                    </a:lnTo>
                    <a:lnTo>
                      <a:pt x="102" y="426"/>
                    </a:lnTo>
                    <a:lnTo>
                      <a:pt x="114" y="424"/>
                    </a:lnTo>
                    <a:lnTo>
                      <a:pt x="114" y="424"/>
                    </a:lnTo>
                    <a:lnTo>
                      <a:pt x="132" y="414"/>
                    </a:lnTo>
                    <a:lnTo>
                      <a:pt x="132" y="414"/>
                    </a:lnTo>
                    <a:lnTo>
                      <a:pt x="132" y="404"/>
                    </a:lnTo>
                    <a:lnTo>
                      <a:pt x="132" y="404"/>
                    </a:lnTo>
                    <a:lnTo>
                      <a:pt x="136" y="400"/>
                    </a:lnTo>
                    <a:lnTo>
                      <a:pt x="136" y="400"/>
                    </a:lnTo>
                    <a:lnTo>
                      <a:pt x="144" y="392"/>
                    </a:lnTo>
                    <a:lnTo>
                      <a:pt x="152" y="386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6" y="378"/>
                    </a:lnTo>
                    <a:lnTo>
                      <a:pt x="166" y="378"/>
                    </a:lnTo>
                    <a:lnTo>
                      <a:pt x="174" y="364"/>
                    </a:lnTo>
                    <a:lnTo>
                      <a:pt x="174" y="364"/>
                    </a:lnTo>
                    <a:lnTo>
                      <a:pt x="182" y="354"/>
                    </a:lnTo>
                    <a:lnTo>
                      <a:pt x="182" y="354"/>
                    </a:lnTo>
                    <a:lnTo>
                      <a:pt x="188" y="344"/>
                    </a:lnTo>
                    <a:lnTo>
                      <a:pt x="188" y="344"/>
                    </a:lnTo>
                    <a:lnTo>
                      <a:pt x="196" y="332"/>
                    </a:lnTo>
                    <a:lnTo>
                      <a:pt x="196" y="332"/>
                    </a:lnTo>
                    <a:lnTo>
                      <a:pt x="204" y="318"/>
                    </a:lnTo>
                    <a:lnTo>
                      <a:pt x="204" y="318"/>
                    </a:lnTo>
                    <a:lnTo>
                      <a:pt x="208" y="310"/>
                    </a:lnTo>
                    <a:lnTo>
                      <a:pt x="208" y="310"/>
                    </a:lnTo>
                    <a:lnTo>
                      <a:pt x="212" y="304"/>
                    </a:lnTo>
                    <a:lnTo>
                      <a:pt x="212" y="304"/>
                    </a:lnTo>
                    <a:lnTo>
                      <a:pt x="218" y="296"/>
                    </a:lnTo>
                    <a:lnTo>
                      <a:pt x="218" y="296"/>
                    </a:lnTo>
                    <a:lnTo>
                      <a:pt x="222" y="288"/>
                    </a:lnTo>
                    <a:lnTo>
                      <a:pt x="222" y="288"/>
                    </a:lnTo>
                    <a:lnTo>
                      <a:pt x="226" y="286"/>
                    </a:lnTo>
                    <a:lnTo>
                      <a:pt x="226" y="286"/>
                    </a:lnTo>
                    <a:lnTo>
                      <a:pt x="230" y="280"/>
                    </a:lnTo>
                    <a:lnTo>
                      <a:pt x="230" y="280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36" y="268"/>
                    </a:lnTo>
                    <a:lnTo>
                      <a:pt x="236" y="268"/>
                    </a:lnTo>
                    <a:lnTo>
                      <a:pt x="240" y="262"/>
                    </a:lnTo>
                    <a:lnTo>
                      <a:pt x="240" y="258"/>
                    </a:lnTo>
                    <a:lnTo>
                      <a:pt x="240" y="256"/>
                    </a:lnTo>
                    <a:lnTo>
                      <a:pt x="240" y="256"/>
                    </a:lnTo>
                    <a:lnTo>
                      <a:pt x="236" y="260"/>
                    </a:lnTo>
                    <a:lnTo>
                      <a:pt x="236" y="260"/>
                    </a:lnTo>
                    <a:lnTo>
                      <a:pt x="230" y="260"/>
                    </a:lnTo>
                    <a:lnTo>
                      <a:pt x="228" y="258"/>
                    </a:lnTo>
                    <a:lnTo>
                      <a:pt x="222" y="256"/>
                    </a:lnTo>
                    <a:lnTo>
                      <a:pt x="222" y="256"/>
                    </a:lnTo>
                    <a:lnTo>
                      <a:pt x="218" y="254"/>
                    </a:lnTo>
                    <a:lnTo>
                      <a:pt x="216" y="254"/>
                    </a:lnTo>
                    <a:lnTo>
                      <a:pt x="216" y="254"/>
                    </a:lnTo>
                    <a:lnTo>
                      <a:pt x="212" y="248"/>
                    </a:lnTo>
                    <a:lnTo>
                      <a:pt x="212" y="242"/>
                    </a:lnTo>
                    <a:lnTo>
                      <a:pt x="210" y="226"/>
                    </a:lnTo>
                    <a:lnTo>
                      <a:pt x="210" y="226"/>
                    </a:lnTo>
                    <a:lnTo>
                      <a:pt x="212" y="222"/>
                    </a:lnTo>
                    <a:lnTo>
                      <a:pt x="212" y="222"/>
                    </a:lnTo>
                    <a:lnTo>
                      <a:pt x="212" y="220"/>
                    </a:lnTo>
                    <a:lnTo>
                      <a:pt x="212" y="220"/>
                    </a:lnTo>
                    <a:lnTo>
                      <a:pt x="212" y="216"/>
                    </a:lnTo>
                    <a:lnTo>
                      <a:pt x="212" y="216"/>
                    </a:lnTo>
                    <a:lnTo>
                      <a:pt x="214" y="210"/>
                    </a:lnTo>
                    <a:lnTo>
                      <a:pt x="214" y="210"/>
                    </a:lnTo>
                    <a:lnTo>
                      <a:pt x="214" y="206"/>
                    </a:lnTo>
                    <a:lnTo>
                      <a:pt x="214" y="206"/>
                    </a:lnTo>
                    <a:lnTo>
                      <a:pt x="216" y="202"/>
                    </a:lnTo>
                    <a:lnTo>
                      <a:pt x="216" y="202"/>
                    </a:lnTo>
                    <a:lnTo>
                      <a:pt x="216" y="198"/>
                    </a:lnTo>
                    <a:lnTo>
                      <a:pt x="216" y="198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18" y="188"/>
                    </a:lnTo>
                    <a:lnTo>
                      <a:pt x="218" y="188"/>
                    </a:lnTo>
                    <a:lnTo>
                      <a:pt x="220" y="184"/>
                    </a:lnTo>
                    <a:lnTo>
                      <a:pt x="220" y="184"/>
                    </a:lnTo>
                    <a:lnTo>
                      <a:pt x="224" y="170"/>
                    </a:lnTo>
                    <a:lnTo>
                      <a:pt x="224" y="170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4" y="162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64"/>
                    </a:lnTo>
                    <a:lnTo>
                      <a:pt x="224" y="158"/>
                    </a:lnTo>
                    <a:lnTo>
                      <a:pt x="230" y="148"/>
                    </a:lnTo>
                    <a:lnTo>
                      <a:pt x="230" y="148"/>
                    </a:lnTo>
                    <a:lnTo>
                      <a:pt x="232" y="138"/>
                    </a:lnTo>
                    <a:lnTo>
                      <a:pt x="234" y="126"/>
                    </a:lnTo>
                    <a:lnTo>
                      <a:pt x="234" y="126"/>
                    </a:lnTo>
                    <a:lnTo>
                      <a:pt x="242" y="108"/>
                    </a:lnTo>
                    <a:lnTo>
                      <a:pt x="242" y="108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4" y="94"/>
                    </a:lnTo>
                    <a:lnTo>
                      <a:pt x="244" y="94"/>
                    </a:lnTo>
                    <a:lnTo>
                      <a:pt x="242" y="94"/>
                    </a:lnTo>
                    <a:lnTo>
                      <a:pt x="242" y="94"/>
                    </a:lnTo>
                    <a:lnTo>
                      <a:pt x="238" y="98"/>
                    </a:lnTo>
                    <a:lnTo>
                      <a:pt x="238" y="98"/>
                    </a:lnTo>
                    <a:lnTo>
                      <a:pt x="236" y="98"/>
                    </a:lnTo>
                    <a:lnTo>
                      <a:pt x="236" y="98"/>
                    </a:lnTo>
                    <a:lnTo>
                      <a:pt x="228" y="106"/>
                    </a:lnTo>
                    <a:lnTo>
                      <a:pt x="228" y="106"/>
                    </a:lnTo>
                    <a:lnTo>
                      <a:pt x="216" y="114"/>
                    </a:lnTo>
                    <a:lnTo>
                      <a:pt x="216" y="114"/>
                    </a:lnTo>
                    <a:lnTo>
                      <a:pt x="210" y="122"/>
                    </a:lnTo>
                    <a:lnTo>
                      <a:pt x="202" y="128"/>
                    </a:lnTo>
                    <a:lnTo>
                      <a:pt x="202" y="128"/>
                    </a:lnTo>
                    <a:lnTo>
                      <a:pt x="206" y="122"/>
                    </a:lnTo>
                    <a:lnTo>
                      <a:pt x="212" y="116"/>
                    </a:lnTo>
                    <a:lnTo>
                      <a:pt x="226" y="106"/>
                    </a:lnTo>
                    <a:lnTo>
                      <a:pt x="226" y="106"/>
                    </a:lnTo>
                    <a:lnTo>
                      <a:pt x="230" y="100"/>
                    </a:lnTo>
                    <a:lnTo>
                      <a:pt x="232" y="98"/>
                    </a:lnTo>
                    <a:lnTo>
                      <a:pt x="236" y="96"/>
                    </a:lnTo>
                    <a:lnTo>
                      <a:pt x="236" y="96"/>
                    </a:lnTo>
                    <a:lnTo>
                      <a:pt x="236" y="94"/>
                    </a:lnTo>
                    <a:lnTo>
                      <a:pt x="236" y="94"/>
                    </a:lnTo>
                    <a:lnTo>
                      <a:pt x="232" y="96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2" y="102"/>
                    </a:lnTo>
                    <a:lnTo>
                      <a:pt x="214" y="106"/>
                    </a:lnTo>
                    <a:lnTo>
                      <a:pt x="214" y="106"/>
                    </a:lnTo>
                    <a:lnTo>
                      <a:pt x="218" y="102"/>
                    </a:lnTo>
                    <a:lnTo>
                      <a:pt x="222" y="100"/>
                    </a:lnTo>
                    <a:lnTo>
                      <a:pt x="222" y="100"/>
                    </a:lnTo>
                    <a:lnTo>
                      <a:pt x="232" y="92"/>
                    </a:lnTo>
                    <a:lnTo>
                      <a:pt x="232" y="92"/>
                    </a:lnTo>
                    <a:lnTo>
                      <a:pt x="234" y="92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28" y="92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24" y="92"/>
                    </a:lnTo>
                    <a:lnTo>
                      <a:pt x="230" y="90"/>
                    </a:lnTo>
                    <a:lnTo>
                      <a:pt x="230" y="90"/>
                    </a:lnTo>
                    <a:lnTo>
                      <a:pt x="242" y="80"/>
                    </a:lnTo>
                    <a:lnTo>
                      <a:pt x="248" y="74"/>
                    </a:lnTo>
                    <a:lnTo>
                      <a:pt x="250" y="66"/>
                    </a:lnTo>
                    <a:lnTo>
                      <a:pt x="250" y="66"/>
                    </a:lnTo>
                    <a:lnTo>
                      <a:pt x="248" y="66"/>
                    </a:lnTo>
                    <a:lnTo>
                      <a:pt x="248" y="66"/>
                    </a:lnTo>
                    <a:lnTo>
                      <a:pt x="236" y="74"/>
                    </a:lnTo>
                    <a:lnTo>
                      <a:pt x="222" y="80"/>
                    </a:lnTo>
                    <a:lnTo>
                      <a:pt x="222" y="80"/>
                    </a:lnTo>
                    <a:lnTo>
                      <a:pt x="214" y="80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18" y="76"/>
                    </a:lnTo>
                    <a:lnTo>
                      <a:pt x="228" y="7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46" y="64"/>
                    </a:lnTo>
                    <a:lnTo>
                      <a:pt x="250" y="62"/>
                    </a:lnTo>
                    <a:lnTo>
                      <a:pt x="250" y="62"/>
                    </a:lnTo>
                    <a:lnTo>
                      <a:pt x="252" y="56"/>
                    </a:lnTo>
                    <a:lnTo>
                      <a:pt x="254" y="50"/>
                    </a:lnTo>
                    <a:lnTo>
                      <a:pt x="254" y="36"/>
                    </a:lnTo>
                    <a:lnTo>
                      <a:pt x="254" y="36"/>
                    </a:lnTo>
                    <a:lnTo>
                      <a:pt x="258" y="24"/>
                    </a:lnTo>
                    <a:lnTo>
                      <a:pt x="264" y="12"/>
                    </a:lnTo>
                    <a:lnTo>
                      <a:pt x="268" y="8"/>
                    </a:lnTo>
                    <a:lnTo>
                      <a:pt x="272" y="6"/>
                    </a:lnTo>
                    <a:lnTo>
                      <a:pt x="278" y="2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4" y="2"/>
                    </a:lnTo>
                    <a:lnTo>
                      <a:pt x="294" y="2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316" y="6"/>
                    </a:lnTo>
                    <a:lnTo>
                      <a:pt x="322" y="10"/>
                    </a:lnTo>
                    <a:lnTo>
                      <a:pt x="326" y="14"/>
                    </a:lnTo>
                    <a:lnTo>
                      <a:pt x="326" y="14"/>
                    </a:lnTo>
                    <a:close/>
                    <a:moveTo>
                      <a:pt x="404" y="258"/>
                    </a:moveTo>
                    <a:lnTo>
                      <a:pt x="404" y="258"/>
                    </a:lnTo>
                    <a:lnTo>
                      <a:pt x="404" y="258"/>
                    </a:lnTo>
                    <a:lnTo>
                      <a:pt x="404" y="258"/>
                    </a:lnTo>
                    <a:lnTo>
                      <a:pt x="404" y="256"/>
                    </a:lnTo>
                    <a:lnTo>
                      <a:pt x="404" y="256"/>
                    </a:lnTo>
                    <a:lnTo>
                      <a:pt x="404" y="258"/>
                    </a:lnTo>
                    <a:lnTo>
                      <a:pt x="404" y="258"/>
                    </a:lnTo>
                    <a:close/>
                    <a:moveTo>
                      <a:pt x="532" y="384"/>
                    </a:moveTo>
                    <a:lnTo>
                      <a:pt x="532" y="384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26" y="386"/>
                    </a:lnTo>
                    <a:lnTo>
                      <a:pt x="526" y="386"/>
                    </a:lnTo>
                    <a:lnTo>
                      <a:pt x="526" y="390"/>
                    </a:lnTo>
                    <a:lnTo>
                      <a:pt x="526" y="390"/>
                    </a:lnTo>
                    <a:lnTo>
                      <a:pt x="522" y="392"/>
                    </a:lnTo>
                    <a:lnTo>
                      <a:pt x="520" y="394"/>
                    </a:lnTo>
                    <a:lnTo>
                      <a:pt x="520" y="394"/>
                    </a:lnTo>
                    <a:lnTo>
                      <a:pt x="520" y="398"/>
                    </a:lnTo>
                    <a:lnTo>
                      <a:pt x="520" y="404"/>
                    </a:lnTo>
                    <a:lnTo>
                      <a:pt x="524" y="412"/>
                    </a:lnTo>
                    <a:lnTo>
                      <a:pt x="530" y="420"/>
                    </a:lnTo>
                    <a:lnTo>
                      <a:pt x="534" y="428"/>
                    </a:lnTo>
                    <a:lnTo>
                      <a:pt x="534" y="428"/>
                    </a:lnTo>
                    <a:lnTo>
                      <a:pt x="540" y="426"/>
                    </a:lnTo>
                    <a:lnTo>
                      <a:pt x="544" y="424"/>
                    </a:lnTo>
                    <a:lnTo>
                      <a:pt x="544" y="424"/>
                    </a:lnTo>
                    <a:lnTo>
                      <a:pt x="566" y="414"/>
                    </a:lnTo>
                    <a:lnTo>
                      <a:pt x="566" y="414"/>
                    </a:lnTo>
                    <a:lnTo>
                      <a:pt x="564" y="408"/>
                    </a:lnTo>
                    <a:lnTo>
                      <a:pt x="562" y="404"/>
                    </a:lnTo>
                    <a:lnTo>
                      <a:pt x="562" y="404"/>
                    </a:lnTo>
                    <a:lnTo>
                      <a:pt x="556" y="392"/>
                    </a:lnTo>
                    <a:lnTo>
                      <a:pt x="554" y="388"/>
                    </a:lnTo>
                    <a:lnTo>
                      <a:pt x="550" y="384"/>
                    </a:lnTo>
                    <a:lnTo>
                      <a:pt x="550" y="384"/>
                    </a:lnTo>
                    <a:lnTo>
                      <a:pt x="540" y="378"/>
                    </a:lnTo>
                    <a:lnTo>
                      <a:pt x="540" y="378"/>
                    </a:lnTo>
                    <a:lnTo>
                      <a:pt x="538" y="382"/>
                    </a:lnTo>
                    <a:lnTo>
                      <a:pt x="532" y="384"/>
                    </a:lnTo>
                    <a:lnTo>
                      <a:pt x="532" y="384"/>
                    </a:lnTo>
                    <a:close/>
                    <a:moveTo>
                      <a:pt x="138" y="420"/>
                    </a:moveTo>
                    <a:lnTo>
                      <a:pt x="138" y="420"/>
                    </a:lnTo>
                    <a:lnTo>
                      <a:pt x="134" y="420"/>
                    </a:lnTo>
                    <a:lnTo>
                      <a:pt x="134" y="420"/>
                    </a:lnTo>
                    <a:lnTo>
                      <a:pt x="122" y="430"/>
                    </a:lnTo>
                    <a:lnTo>
                      <a:pt x="122" y="430"/>
                    </a:lnTo>
                    <a:lnTo>
                      <a:pt x="118" y="438"/>
                    </a:lnTo>
                    <a:lnTo>
                      <a:pt x="118" y="438"/>
                    </a:lnTo>
                    <a:lnTo>
                      <a:pt x="110" y="448"/>
                    </a:lnTo>
                    <a:lnTo>
                      <a:pt x="100" y="456"/>
                    </a:lnTo>
                    <a:lnTo>
                      <a:pt x="100" y="456"/>
                    </a:lnTo>
                    <a:lnTo>
                      <a:pt x="90" y="466"/>
                    </a:lnTo>
                    <a:lnTo>
                      <a:pt x="90" y="466"/>
                    </a:lnTo>
                    <a:lnTo>
                      <a:pt x="94" y="470"/>
                    </a:lnTo>
                    <a:lnTo>
                      <a:pt x="98" y="476"/>
                    </a:lnTo>
                    <a:lnTo>
                      <a:pt x="102" y="480"/>
                    </a:lnTo>
                    <a:lnTo>
                      <a:pt x="106" y="486"/>
                    </a:lnTo>
                    <a:lnTo>
                      <a:pt x="106" y="486"/>
                    </a:lnTo>
                    <a:lnTo>
                      <a:pt x="118" y="472"/>
                    </a:lnTo>
                    <a:lnTo>
                      <a:pt x="118" y="472"/>
                    </a:lnTo>
                    <a:lnTo>
                      <a:pt x="128" y="466"/>
                    </a:lnTo>
                    <a:lnTo>
                      <a:pt x="128" y="466"/>
                    </a:lnTo>
                    <a:lnTo>
                      <a:pt x="132" y="460"/>
                    </a:lnTo>
                    <a:lnTo>
                      <a:pt x="132" y="460"/>
                    </a:lnTo>
                    <a:lnTo>
                      <a:pt x="144" y="446"/>
                    </a:lnTo>
                    <a:lnTo>
                      <a:pt x="144" y="446"/>
                    </a:lnTo>
                    <a:lnTo>
                      <a:pt x="150" y="440"/>
                    </a:lnTo>
                    <a:lnTo>
                      <a:pt x="154" y="436"/>
                    </a:lnTo>
                    <a:lnTo>
                      <a:pt x="154" y="432"/>
                    </a:lnTo>
                    <a:lnTo>
                      <a:pt x="154" y="432"/>
                    </a:lnTo>
                    <a:lnTo>
                      <a:pt x="150" y="430"/>
                    </a:lnTo>
                    <a:lnTo>
                      <a:pt x="150" y="430"/>
                    </a:lnTo>
                    <a:lnTo>
                      <a:pt x="150" y="426"/>
                    </a:lnTo>
                    <a:lnTo>
                      <a:pt x="150" y="426"/>
                    </a:lnTo>
                    <a:lnTo>
                      <a:pt x="148" y="424"/>
                    </a:lnTo>
                    <a:lnTo>
                      <a:pt x="146" y="422"/>
                    </a:lnTo>
                    <a:lnTo>
                      <a:pt x="146" y="422"/>
                    </a:lnTo>
                    <a:lnTo>
                      <a:pt x="144" y="422"/>
                    </a:lnTo>
                    <a:lnTo>
                      <a:pt x="144" y="422"/>
                    </a:lnTo>
                    <a:lnTo>
                      <a:pt x="144" y="422"/>
                    </a:lnTo>
                    <a:lnTo>
                      <a:pt x="140" y="420"/>
                    </a:lnTo>
                    <a:lnTo>
                      <a:pt x="140" y="420"/>
                    </a:lnTo>
                    <a:lnTo>
                      <a:pt x="138" y="420"/>
                    </a:lnTo>
                    <a:lnTo>
                      <a:pt x="138" y="420"/>
                    </a:lnTo>
                    <a:close/>
                    <a:moveTo>
                      <a:pt x="80" y="456"/>
                    </a:moveTo>
                    <a:lnTo>
                      <a:pt x="80" y="456"/>
                    </a:lnTo>
                    <a:lnTo>
                      <a:pt x="80" y="456"/>
                    </a:lnTo>
                    <a:lnTo>
                      <a:pt x="80" y="456"/>
                    </a:lnTo>
                    <a:lnTo>
                      <a:pt x="82" y="458"/>
                    </a:lnTo>
                    <a:lnTo>
                      <a:pt x="84" y="458"/>
                    </a:lnTo>
                    <a:lnTo>
                      <a:pt x="84" y="458"/>
                    </a:lnTo>
                    <a:lnTo>
                      <a:pt x="92" y="450"/>
                    </a:lnTo>
                    <a:lnTo>
                      <a:pt x="92" y="450"/>
                    </a:lnTo>
                    <a:lnTo>
                      <a:pt x="102" y="440"/>
                    </a:lnTo>
                    <a:lnTo>
                      <a:pt x="102" y="440"/>
                    </a:lnTo>
                    <a:lnTo>
                      <a:pt x="100" y="440"/>
                    </a:lnTo>
                    <a:lnTo>
                      <a:pt x="100" y="440"/>
                    </a:lnTo>
                    <a:lnTo>
                      <a:pt x="90" y="448"/>
                    </a:lnTo>
                    <a:lnTo>
                      <a:pt x="80" y="456"/>
                    </a:lnTo>
                    <a:lnTo>
                      <a:pt x="80" y="456"/>
                    </a:lnTo>
                    <a:close/>
                    <a:moveTo>
                      <a:pt x="130" y="476"/>
                    </a:moveTo>
                    <a:lnTo>
                      <a:pt x="130" y="476"/>
                    </a:lnTo>
                    <a:lnTo>
                      <a:pt x="108" y="496"/>
                    </a:lnTo>
                    <a:lnTo>
                      <a:pt x="108" y="496"/>
                    </a:lnTo>
                    <a:lnTo>
                      <a:pt x="112" y="504"/>
                    </a:lnTo>
                    <a:lnTo>
                      <a:pt x="112" y="504"/>
                    </a:lnTo>
                    <a:lnTo>
                      <a:pt x="118" y="494"/>
                    </a:lnTo>
                    <a:lnTo>
                      <a:pt x="118" y="494"/>
                    </a:lnTo>
                    <a:lnTo>
                      <a:pt x="134" y="470"/>
                    </a:lnTo>
                    <a:lnTo>
                      <a:pt x="134" y="470"/>
                    </a:lnTo>
                    <a:lnTo>
                      <a:pt x="140" y="464"/>
                    </a:lnTo>
                    <a:lnTo>
                      <a:pt x="144" y="460"/>
                    </a:lnTo>
                    <a:lnTo>
                      <a:pt x="146" y="456"/>
                    </a:lnTo>
                    <a:lnTo>
                      <a:pt x="146" y="456"/>
                    </a:lnTo>
                    <a:lnTo>
                      <a:pt x="136" y="464"/>
                    </a:lnTo>
                    <a:lnTo>
                      <a:pt x="130" y="476"/>
                    </a:lnTo>
                    <a:lnTo>
                      <a:pt x="130" y="476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D6633C9-A18F-97E6-B2A7-1F7AF13AA393}"/>
                </a:ext>
              </a:extLst>
            </p:cNvPr>
            <p:cNvGrpSpPr/>
            <p:nvPr/>
          </p:nvGrpSpPr>
          <p:grpSpPr>
            <a:xfrm>
              <a:off x="5579244" y="3130158"/>
              <a:ext cx="437820" cy="420331"/>
              <a:chOff x="1825685" y="2176179"/>
              <a:chExt cx="868469" cy="833778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A4AB927-8D20-B459-C6D1-ED81708071C7}"/>
                  </a:ext>
                </a:extLst>
              </p:cNvPr>
              <p:cNvSpPr/>
              <p:nvPr/>
            </p:nvSpPr>
            <p:spPr>
              <a:xfrm>
                <a:off x="1825685" y="2825921"/>
                <a:ext cx="868469" cy="184036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6" name="Freeform 12">
                <a:extLst>
                  <a:ext uri="{FF2B5EF4-FFF2-40B4-BE49-F238E27FC236}">
                    <a16:creationId xmlns:a16="http://schemas.microsoft.com/office/drawing/2014/main" id="{DD4651D5-C49B-39C8-F75C-1075232D5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7917" y="2176179"/>
                <a:ext cx="364005" cy="716923"/>
              </a:xfrm>
              <a:custGeom>
                <a:avLst/>
                <a:gdLst/>
                <a:ahLst/>
                <a:cxnLst>
                  <a:cxn ang="0">
                    <a:pos x="244" y="14"/>
                  </a:cxn>
                  <a:cxn ang="0">
                    <a:pos x="254" y="58"/>
                  </a:cxn>
                  <a:cxn ang="0">
                    <a:pos x="260" y="78"/>
                  </a:cxn>
                  <a:cxn ang="0">
                    <a:pos x="260" y="92"/>
                  </a:cxn>
                  <a:cxn ang="0">
                    <a:pos x="250" y="106"/>
                  </a:cxn>
                  <a:cxn ang="0">
                    <a:pos x="226" y="118"/>
                  </a:cxn>
                  <a:cxn ang="0">
                    <a:pos x="244" y="152"/>
                  </a:cxn>
                  <a:cxn ang="0">
                    <a:pos x="266" y="224"/>
                  </a:cxn>
                  <a:cxn ang="0">
                    <a:pos x="276" y="250"/>
                  </a:cxn>
                  <a:cxn ang="0">
                    <a:pos x="290" y="260"/>
                  </a:cxn>
                  <a:cxn ang="0">
                    <a:pos x="288" y="272"/>
                  </a:cxn>
                  <a:cxn ang="0">
                    <a:pos x="344" y="322"/>
                  </a:cxn>
                  <a:cxn ang="0">
                    <a:pos x="394" y="360"/>
                  </a:cxn>
                  <a:cxn ang="0">
                    <a:pos x="394" y="370"/>
                  </a:cxn>
                  <a:cxn ang="0">
                    <a:pos x="366" y="374"/>
                  </a:cxn>
                  <a:cxn ang="0">
                    <a:pos x="346" y="352"/>
                  </a:cxn>
                  <a:cxn ang="0">
                    <a:pos x="314" y="366"/>
                  </a:cxn>
                  <a:cxn ang="0">
                    <a:pos x="292" y="378"/>
                  </a:cxn>
                  <a:cxn ang="0">
                    <a:pos x="254" y="398"/>
                  </a:cxn>
                  <a:cxn ang="0">
                    <a:pos x="248" y="414"/>
                  </a:cxn>
                  <a:cxn ang="0">
                    <a:pos x="262" y="456"/>
                  </a:cxn>
                  <a:cxn ang="0">
                    <a:pos x="290" y="530"/>
                  </a:cxn>
                  <a:cxn ang="0">
                    <a:pos x="344" y="664"/>
                  </a:cxn>
                  <a:cxn ang="0">
                    <a:pos x="366" y="716"/>
                  </a:cxn>
                  <a:cxn ang="0">
                    <a:pos x="356" y="736"/>
                  </a:cxn>
                  <a:cxn ang="0">
                    <a:pos x="378" y="742"/>
                  </a:cxn>
                  <a:cxn ang="0">
                    <a:pos x="324" y="758"/>
                  </a:cxn>
                  <a:cxn ang="0">
                    <a:pos x="310" y="746"/>
                  </a:cxn>
                  <a:cxn ang="0">
                    <a:pos x="296" y="762"/>
                  </a:cxn>
                  <a:cxn ang="0">
                    <a:pos x="278" y="712"/>
                  </a:cxn>
                  <a:cxn ang="0">
                    <a:pos x="268" y="662"/>
                  </a:cxn>
                  <a:cxn ang="0">
                    <a:pos x="246" y="606"/>
                  </a:cxn>
                  <a:cxn ang="0">
                    <a:pos x="232" y="550"/>
                  </a:cxn>
                  <a:cxn ang="0">
                    <a:pos x="208" y="486"/>
                  </a:cxn>
                  <a:cxn ang="0">
                    <a:pos x="184" y="508"/>
                  </a:cxn>
                  <a:cxn ang="0">
                    <a:pos x="154" y="564"/>
                  </a:cxn>
                  <a:cxn ang="0">
                    <a:pos x="88" y="692"/>
                  </a:cxn>
                  <a:cxn ang="0">
                    <a:pos x="84" y="734"/>
                  </a:cxn>
                  <a:cxn ang="0">
                    <a:pos x="90" y="762"/>
                  </a:cxn>
                  <a:cxn ang="0">
                    <a:pos x="116" y="772"/>
                  </a:cxn>
                  <a:cxn ang="0">
                    <a:pos x="58" y="772"/>
                  </a:cxn>
                  <a:cxn ang="0">
                    <a:pos x="38" y="744"/>
                  </a:cxn>
                  <a:cxn ang="0">
                    <a:pos x="20" y="762"/>
                  </a:cxn>
                  <a:cxn ang="0">
                    <a:pos x="8" y="734"/>
                  </a:cxn>
                  <a:cxn ang="0">
                    <a:pos x="16" y="712"/>
                  </a:cxn>
                  <a:cxn ang="0">
                    <a:pos x="84" y="564"/>
                  </a:cxn>
                  <a:cxn ang="0">
                    <a:pos x="104" y="528"/>
                  </a:cxn>
                  <a:cxn ang="0">
                    <a:pos x="112" y="510"/>
                  </a:cxn>
                  <a:cxn ang="0">
                    <a:pos x="126" y="490"/>
                  </a:cxn>
                  <a:cxn ang="0">
                    <a:pos x="136" y="468"/>
                  </a:cxn>
                  <a:cxn ang="0">
                    <a:pos x="148" y="438"/>
                  </a:cxn>
                  <a:cxn ang="0">
                    <a:pos x="152" y="430"/>
                  </a:cxn>
                  <a:cxn ang="0">
                    <a:pos x="154" y="418"/>
                  </a:cxn>
                  <a:cxn ang="0">
                    <a:pos x="148" y="408"/>
                  </a:cxn>
                  <a:cxn ang="0">
                    <a:pos x="138" y="354"/>
                  </a:cxn>
                  <a:cxn ang="0">
                    <a:pos x="146" y="308"/>
                  </a:cxn>
                  <a:cxn ang="0">
                    <a:pos x="112" y="282"/>
                  </a:cxn>
                  <a:cxn ang="0">
                    <a:pos x="116" y="228"/>
                  </a:cxn>
                  <a:cxn ang="0">
                    <a:pos x="130" y="178"/>
                  </a:cxn>
                  <a:cxn ang="0">
                    <a:pos x="144" y="132"/>
                  </a:cxn>
                  <a:cxn ang="0">
                    <a:pos x="172" y="18"/>
                  </a:cxn>
                </a:cxnLst>
                <a:rect l="0" t="0" r="r" b="b"/>
                <a:pathLst>
                  <a:path w="394" h="776">
                    <a:moveTo>
                      <a:pt x="198" y="0"/>
                    </a:moveTo>
                    <a:lnTo>
                      <a:pt x="198" y="0"/>
                    </a:lnTo>
                    <a:lnTo>
                      <a:pt x="220" y="2"/>
                    </a:lnTo>
                    <a:lnTo>
                      <a:pt x="230" y="4"/>
                    </a:lnTo>
                    <a:lnTo>
                      <a:pt x="238" y="8"/>
                    </a:lnTo>
                    <a:lnTo>
                      <a:pt x="244" y="14"/>
                    </a:lnTo>
                    <a:lnTo>
                      <a:pt x="250" y="20"/>
                    </a:lnTo>
                    <a:lnTo>
                      <a:pt x="254" y="28"/>
                    </a:lnTo>
                    <a:lnTo>
                      <a:pt x="256" y="36"/>
                    </a:lnTo>
                    <a:lnTo>
                      <a:pt x="256" y="36"/>
                    </a:lnTo>
                    <a:lnTo>
                      <a:pt x="256" y="48"/>
                    </a:lnTo>
                    <a:lnTo>
                      <a:pt x="254" y="58"/>
                    </a:lnTo>
                    <a:lnTo>
                      <a:pt x="254" y="58"/>
                    </a:lnTo>
                    <a:lnTo>
                      <a:pt x="260" y="66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62" y="76"/>
                    </a:lnTo>
                    <a:lnTo>
                      <a:pt x="260" y="78"/>
                    </a:lnTo>
                    <a:lnTo>
                      <a:pt x="260" y="78"/>
                    </a:lnTo>
                    <a:lnTo>
                      <a:pt x="262" y="86"/>
                    </a:lnTo>
                    <a:lnTo>
                      <a:pt x="262" y="86"/>
                    </a:lnTo>
                    <a:lnTo>
                      <a:pt x="262" y="88"/>
                    </a:lnTo>
                    <a:lnTo>
                      <a:pt x="260" y="92"/>
                    </a:lnTo>
                    <a:lnTo>
                      <a:pt x="260" y="92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56" y="98"/>
                    </a:lnTo>
                    <a:lnTo>
                      <a:pt x="256" y="104"/>
                    </a:lnTo>
                    <a:lnTo>
                      <a:pt x="256" y="104"/>
                    </a:lnTo>
                    <a:lnTo>
                      <a:pt x="250" y="106"/>
                    </a:lnTo>
                    <a:lnTo>
                      <a:pt x="246" y="106"/>
                    </a:lnTo>
                    <a:lnTo>
                      <a:pt x="240" y="106"/>
                    </a:lnTo>
                    <a:lnTo>
                      <a:pt x="234" y="108"/>
                    </a:lnTo>
                    <a:lnTo>
                      <a:pt x="234" y="108"/>
                    </a:lnTo>
                    <a:lnTo>
                      <a:pt x="230" y="112"/>
                    </a:lnTo>
                    <a:lnTo>
                      <a:pt x="226" y="118"/>
                    </a:lnTo>
                    <a:lnTo>
                      <a:pt x="224" y="124"/>
                    </a:lnTo>
                    <a:lnTo>
                      <a:pt x="226" y="132"/>
                    </a:lnTo>
                    <a:lnTo>
                      <a:pt x="226" y="132"/>
                    </a:lnTo>
                    <a:lnTo>
                      <a:pt x="232" y="136"/>
                    </a:lnTo>
                    <a:lnTo>
                      <a:pt x="238" y="144"/>
                    </a:lnTo>
                    <a:lnTo>
                      <a:pt x="244" y="152"/>
                    </a:lnTo>
                    <a:lnTo>
                      <a:pt x="246" y="164"/>
                    </a:lnTo>
                    <a:lnTo>
                      <a:pt x="252" y="186"/>
                    </a:lnTo>
                    <a:lnTo>
                      <a:pt x="258" y="206"/>
                    </a:lnTo>
                    <a:lnTo>
                      <a:pt x="258" y="206"/>
                    </a:lnTo>
                    <a:lnTo>
                      <a:pt x="266" y="224"/>
                    </a:lnTo>
                    <a:lnTo>
                      <a:pt x="266" y="224"/>
                    </a:lnTo>
                    <a:lnTo>
                      <a:pt x="268" y="230"/>
                    </a:lnTo>
                    <a:lnTo>
                      <a:pt x="268" y="238"/>
                    </a:lnTo>
                    <a:lnTo>
                      <a:pt x="268" y="244"/>
                    </a:lnTo>
                    <a:lnTo>
                      <a:pt x="272" y="248"/>
                    </a:lnTo>
                    <a:lnTo>
                      <a:pt x="272" y="248"/>
                    </a:lnTo>
                    <a:lnTo>
                      <a:pt x="276" y="250"/>
                    </a:lnTo>
                    <a:lnTo>
                      <a:pt x="280" y="252"/>
                    </a:lnTo>
                    <a:lnTo>
                      <a:pt x="280" y="252"/>
                    </a:lnTo>
                    <a:lnTo>
                      <a:pt x="280" y="254"/>
                    </a:lnTo>
                    <a:lnTo>
                      <a:pt x="282" y="256"/>
                    </a:lnTo>
                    <a:lnTo>
                      <a:pt x="282" y="256"/>
                    </a:lnTo>
                    <a:lnTo>
                      <a:pt x="290" y="260"/>
                    </a:lnTo>
                    <a:lnTo>
                      <a:pt x="294" y="264"/>
                    </a:lnTo>
                    <a:lnTo>
                      <a:pt x="294" y="268"/>
                    </a:lnTo>
                    <a:lnTo>
                      <a:pt x="294" y="268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88" y="272"/>
                    </a:lnTo>
                    <a:lnTo>
                      <a:pt x="288" y="272"/>
                    </a:lnTo>
                    <a:lnTo>
                      <a:pt x="296" y="282"/>
                    </a:lnTo>
                    <a:lnTo>
                      <a:pt x="306" y="290"/>
                    </a:lnTo>
                    <a:lnTo>
                      <a:pt x="306" y="290"/>
                    </a:lnTo>
                    <a:lnTo>
                      <a:pt x="330" y="312"/>
                    </a:lnTo>
                    <a:lnTo>
                      <a:pt x="344" y="322"/>
                    </a:lnTo>
                    <a:lnTo>
                      <a:pt x="358" y="332"/>
                    </a:lnTo>
                    <a:lnTo>
                      <a:pt x="358" y="332"/>
                    </a:lnTo>
                    <a:lnTo>
                      <a:pt x="380" y="342"/>
                    </a:lnTo>
                    <a:lnTo>
                      <a:pt x="390" y="350"/>
                    </a:lnTo>
                    <a:lnTo>
                      <a:pt x="392" y="354"/>
                    </a:lnTo>
                    <a:lnTo>
                      <a:pt x="394" y="360"/>
                    </a:lnTo>
                    <a:lnTo>
                      <a:pt x="394" y="360"/>
                    </a:lnTo>
                    <a:lnTo>
                      <a:pt x="392" y="362"/>
                    </a:lnTo>
                    <a:lnTo>
                      <a:pt x="392" y="364"/>
                    </a:lnTo>
                    <a:lnTo>
                      <a:pt x="394" y="366"/>
                    </a:lnTo>
                    <a:lnTo>
                      <a:pt x="394" y="370"/>
                    </a:lnTo>
                    <a:lnTo>
                      <a:pt x="394" y="370"/>
                    </a:lnTo>
                    <a:lnTo>
                      <a:pt x="390" y="374"/>
                    </a:lnTo>
                    <a:lnTo>
                      <a:pt x="384" y="378"/>
                    </a:lnTo>
                    <a:lnTo>
                      <a:pt x="378" y="382"/>
                    </a:lnTo>
                    <a:lnTo>
                      <a:pt x="370" y="382"/>
                    </a:lnTo>
                    <a:lnTo>
                      <a:pt x="370" y="382"/>
                    </a:lnTo>
                    <a:lnTo>
                      <a:pt x="366" y="374"/>
                    </a:lnTo>
                    <a:lnTo>
                      <a:pt x="362" y="370"/>
                    </a:lnTo>
                    <a:lnTo>
                      <a:pt x="352" y="362"/>
                    </a:lnTo>
                    <a:lnTo>
                      <a:pt x="352" y="362"/>
                    </a:lnTo>
                    <a:lnTo>
                      <a:pt x="350" y="360"/>
                    </a:lnTo>
                    <a:lnTo>
                      <a:pt x="348" y="356"/>
                    </a:lnTo>
                    <a:lnTo>
                      <a:pt x="346" y="352"/>
                    </a:lnTo>
                    <a:lnTo>
                      <a:pt x="342" y="348"/>
                    </a:lnTo>
                    <a:lnTo>
                      <a:pt x="342" y="348"/>
                    </a:lnTo>
                    <a:lnTo>
                      <a:pt x="300" y="326"/>
                    </a:lnTo>
                    <a:lnTo>
                      <a:pt x="300" y="326"/>
                    </a:lnTo>
                    <a:lnTo>
                      <a:pt x="314" y="366"/>
                    </a:lnTo>
                    <a:lnTo>
                      <a:pt x="314" y="366"/>
                    </a:lnTo>
                    <a:lnTo>
                      <a:pt x="310" y="370"/>
                    </a:lnTo>
                    <a:lnTo>
                      <a:pt x="306" y="372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92" y="378"/>
                    </a:lnTo>
                    <a:lnTo>
                      <a:pt x="292" y="378"/>
                    </a:lnTo>
                    <a:lnTo>
                      <a:pt x="296" y="394"/>
                    </a:lnTo>
                    <a:lnTo>
                      <a:pt x="296" y="394"/>
                    </a:lnTo>
                    <a:lnTo>
                      <a:pt x="294" y="394"/>
                    </a:lnTo>
                    <a:lnTo>
                      <a:pt x="294" y="394"/>
                    </a:lnTo>
                    <a:lnTo>
                      <a:pt x="270" y="398"/>
                    </a:lnTo>
                    <a:lnTo>
                      <a:pt x="254" y="398"/>
                    </a:lnTo>
                    <a:lnTo>
                      <a:pt x="246" y="400"/>
                    </a:lnTo>
                    <a:lnTo>
                      <a:pt x="246" y="400"/>
                    </a:lnTo>
                    <a:lnTo>
                      <a:pt x="246" y="404"/>
                    </a:lnTo>
                    <a:lnTo>
                      <a:pt x="246" y="404"/>
                    </a:lnTo>
                    <a:lnTo>
                      <a:pt x="248" y="414"/>
                    </a:lnTo>
                    <a:lnTo>
                      <a:pt x="248" y="414"/>
                    </a:lnTo>
                    <a:lnTo>
                      <a:pt x="248" y="416"/>
                    </a:lnTo>
                    <a:lnTo>
                      <a:pt x="246" y="418"/>
                    </a:lnTo>
                    <a:lnTo>
                      <a:pt x="246" y="418"/>
                    </a:lnTo>
                    <a:lnTo>
                      <a:pt x="254" y="438"/>
                    </a:lnTo>
                    <a:lnTo>
                      <a:pt x="262" y="456"/>
                    </a:lnTo>
                    <a:lnTo>
                      <a:pt x="262" y="456"/>
                    </a:lnTo>
                    <a:lnTo>
                      <a:pt x="268" y="470"/>
                    </a:lnTo>
                    <a:lnTo>
                      <a:pt x="274" y="482"/>
                    </a:lnTo>
                    <a:lnTo>
                      <a:pt x="280" y="494"/>
                    </a:lnTo>
                    <a:lnTo>
                      <a:pt x="286" y="508"/>
                    </a:lnTo>
                    <a:lnTo>
                      <a:pt x="286" y="508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300" y="564"/>
                    </a:lnTo>
                    <a:lnTo>
                      <a:pt x="310" y="596"/>
                    </a:lnTo>
                    <a:lnTo>
                      <a:pt x="310" y="596"/>
                    </a:lnTo>
                    <a:lnTo>
                      <a:pt x="328" y="630"/>
                    </a:lnTo>
                    <a:lnTo>
                      <a:pt x="344" y="664"/>
                    </a:lnTo>
                    <a:lnTo>
                      <a:pt x="344" y="664"/>
                    </a:lnTo>
                    <a:lnTo>
                      <a:pt x="356" y="692"/>
                    </a:lnTo>
                    <a:lnTo>
                      <a:pt x="356" y="692"/>
                    </a:lnTo>
                    <a:lnTo>
                      <a:pt x="362" y="704"/>
                    </a:lnTo>
                    <a:lnTo>
                      <a:pt x="366" y="716"/>
                    </a:lnTo>
                    <a:lnTo>
                      <a:pt x="366" y="716"/>
                    </a:lnTo>
                    <a:lnTo>
                      <a:pt x="354" y="720"/>
                    </a:lnTo>
                    <a:lnTo>
                      <a:pt x="350" y="722"/>
                    </a:lnTo>
                    <a:lnTo>
                      <a:pt x="346" y="724"/>
                    </a:lnTo>
                    <a:lnTo>
                      <a:pt x="346" y="724"/>
                    </a:lnTo>
                    <a:lnTo>
                      <a:pt x="352" y="734"/>
                    </a:lnTo>
                    <a:lnTo>
                      <a:pt x="356" y="736"/>
                    </a:lnTo>
                    <a:lnTo>
                      <a:pt x="362" y="738"/>
                    </a:lnTo>
                    <a:lnTo>
                      <a:pt x="362" y="738"/>
                    </a:lnTo>
                    <a:lnTo>
                      <a:pt x="372" y="740"/>
                    </a:lnTo>
                    <a:lnTo>
                      <a:pt x="376" y="740"/>
                    </a:lnTo>
                    <a:lnTo>
                      <a:pt x="378" y="742"/>
                    </a:lnTo>
                    <a:lnTo>
                      <a:pt x="378" y="742"/>
                    </a:lnTo>
                    <a:lnTo>
                      <a:pt x="380" y="746"/>
                    </a:lnTo>
                    <a:lnTo>
                      <a:pt x="380" y="746"/>
                    </a:lnTo>
                    <a:lnTo>
                      <a:pt x="370" y="750"/>
                    </a:lnTo>
                    <a:lnTo>
                      <a:pt x="354" y="754"/>
                    </a:lnTo>
                    <a:lnTo>
                      <a:pt x="336" y="758"/>
                    </a:lnTo>
                    <a:lnTo>
                      <a:pt x="324" y="758"/>
                    </a:lnTo>
                    <a:lnTo>
                      <a:pt x="324" y="758"/>
                    </a:lnTo>
                    <a:lnTo>
                      <a:pt x="320" y="754"/>
                    </a:lnTo>
                    <a:lnTo>
                      <a:pt x="316" y="752"/>
                    </a:lnTo>
                    <a:lnTo>
                      <a:pt x="314" y="748"/>
                    </a:lnTo>
                    <a:lnTo>
                      <a:pt x="310" y="746"/>
                    </a:lnTo>
                    <a:lnTo>
                      <a:pt x="310" y="746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04" y="762"/>
                    </a:lnTo>
                    <a:lnTo>
                      <a:pt x="296" y="762"/>
                    </a:lnTo>
                    <a:lnTo>
                      <a:pt x="280" y="760"/>
                    </a:lnTo>
                    <a:lnTo>
                      <a:pt x="280" y="760"/>
                    </a:lnTo>
                    <a:lnTo>
                      <a:pt x="280" y="724"/>
                    </a:lnTo>
                    <a:lnTo>
                      <a:pt x="280" y="724"/>
                    </a:lnTo>
                    <a:lnTo>
                      <a:pt x="278" y="712"/>
                    </a:lnTo>
                    <a:lnTo>
                      <a:pt x="278" y="712"/>
                    </a:lnTo>
                    <a:lnTo>
                      <a:pt x="280" y="706"/>
                    </a:lnTo>
                    <a:lnTo>
                      <a:pt x="282" y="702"/>
                    </a:lnTo>
                    <a:lnTo>
                      <a:pt x="284" y="696"/>
                    </a:lnTo>
                    <a:lnTo>
                      <a:pt x="284" y="688"/>
                    </a:lnTo>
                    <a:lnTo>
                      <a:pt x="284" y="688"/>
                    </a:lnTo>
                    <a:lnTo>
                      <a:pt x="268" y="662"/>
                    </a:lnTo>
                    <a:lnTo>
                      <a:pt x="268" y="662"/>
                    </a:lnTo>
                    <a:lnTo>
                      <a:pt x="264" y="648"/>
                    </a:lnTo>
                    <a:lnTo>
                      <a:pt x="260" y="634"/>
                    </a:lnTo>
                    <a:lnTo>
                      <a:pt x="260" y="634"/>
                    </a:lnTo>
                    <a:lnTo>
                      <a:pt x="246" y="606"/>
                    </a:lnTo>
                    <a:lnTo>
                      <a:pt x="246" y="606"/>
                    </a:lnTo>
                    <a:lnTo>
                      <a:pt x="242" y="592"/>
                    </a:lnTo>
                    <a:lnTo>
                      <a:pt x="240" y="578"/>
                    </a:lnTo>
                    <a:lnTo>
                      <a:pt x="240" y="578"/>
                    </a:lnTo>
                    <a:lnTo>
                      <a:pt x="238" y="558"/>
                    </a:lnTo>
                    <a:lnTo>
                      <a:pt x="238" y="558"/>
                    </a:lnTo>
                    <a:lnTo>
                      <a:pt x="232" y="550"/>
                    </a:lnTo>
                    <a:lnTo>
                      <a:pt x="232" y="550"/>
                    </a:lnTo>
                    <a:lnTo>
                      <a:pt x="222" y="522"/>
                    </a:lnTo>
                    <a:lnTo>
                      <a:pt x="218" y="508"/>
                    </a:lnTo>
                    <a:lnTo>
                      <a:pt x="212" y="494"/>
                    </a:lnTo>
                    <a:lnTo>
                      <a:pt x="212" y="494"/>
                    </a:lnTo>
                    <a:lnTo>
                      <a:pt x="208" y="486"/>
                    </a:lnTo>
                    <a:lnTo>
                      <a:pt x="204" y="482"/>
                    </a:lnTo>
                    <a:lnTo>
                      <a:pt x="200" y="482"/>
                    </a:lnTo>
                    <a:lnTo>
                      <a:pt x="200" y="482"/>
                    </a:lnTo>
                    <a:lnTo>
                      <a:pt x="194" y="494"/>
                    </a:lnTo>
                    <a:lnTo>
                      <a:pt x="184" y="508"/>
                    </a:lnTo>
                    <a:lnTo>
                      <a:pt x="184" y="508"/>
                    </a:lnTo>
                    <a:lnTo>
                      <a:pt x="180" y="518"/>
                    </a:lnTo>
                    <a:lnTo>
                      <a:pt x="180" y="518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54" y="564"/>
                    </a:lnTo>
                    <a:lnTo>
                      <a:pt x="154" y="564"/>
                    </a:lnTo>
                    <a:lnTo>
                      <a:pt x="138" y="588"/>
                    </a:lnTo>
                    <a:lnTo>
                      <a:pt x="122" y="610"/>
                    </a:lnTo>
                    <a:lnTo>
                      <a:pt x="122" y="610"/>
                    </a:lnTo>
                    <a:lnTo>
                      <a:pt x="106" y="652"/>
                    </a:lnTo>
                    <a:lnTo>
                      <a:pt x="106" y="652"/>
                    </a:lnTo>
                    <a:lnTo>
                      <a:pt x="88" y="692"/>
                    </a:lnTo>
                    <a:lnTo>
                      <a:pt x="88" y="692"/>
                    </a:lnTo>
                    <a:lnTo>
                      <a:pt x="86" y="700"/>
                    </a:lnTo>
                    <a:lnTo>
                      <a:pt x="88" y="708"/>
                    </a:lnTo>
                    <a:lnTo>
                      <a:pt x="88" y="708"/>
                    </a:lnTo>
                    <a:lnTo>
                      <a:pt x="84" y="726"/>
                    </a:lnTo>
                    <a:lnTo>
                      <a:pt x="84" y="734"/>
                    </a:lnTo>
                    <a:lnTo>
                      <a:pt x="86" y="744"/>
                    </a:lnTo>
                    <a:lnTo>
                      <a:pt x="86" y="744"/>
                    </a:lnTo>
                    <a:lnTo>
                      <a:pt x="86" y="756"/>
                    </a:lnTo>
                    <a:lnTo>
                      <a:pt x="86" y="758"/>
                    </a:lnTo>
                    <a:lnTo>
                      <a:pt x="90" y="762"/>
                    </a:lnTo>
                    <a:lnTo>
                      <a:pt x="90" y="762"/>
                    </a:lnTo>
                    <a:lnTo>
                      <a:pt x="104" y="762"/>
                    </a:lnTo>
                    <a:lnTo>
                      <a:pt x="112" y="764"/>
                    </a:lnTo>
                    <a:lnTo>
                      <a:pt x="116" y="766"/>
                    </a:lnTo>
                    <a:lnTo>
                      <a:pt x="116" y="766"/>
                    </a:lnTo>
                    <a:lnTo>
                      <a:pt x="116" y="768"/>
                    </a:lnTo>
                    <a:lnTo>
                      <a:pt x="116" y="772"/>
                    </a:lnTo>
                    <a:lnTo>
                      <a:pt x="116" y="772"/>
                    </a:lnTo>
                    <a:lnTo>
                      <a:pt x="104" y="774"/>
                    </a:lnTo>
                    <a:lnTo>
                      <a:pt x="86" y="776"/>
                    </a:lnTo>
                    <a:lnTo>
                      <a:pt x="68" y="776"/>
                    </a:lnTo>
                    <a:lnTo>
                      <a:pt x="62" y="774"/>
                    </a:lnTo>
                    <a:lnTo>
                      <a:pt x="58" y="772"/>
                    </a:lnTo>
                    <a:lnTo>
                      <a:pt x="58" y="772"/>
                    </a:lnTo>
                    <a:lnTo>
                      <a:pt x="54" y="770"/>
                    </a:lnTo>
                    <a:lnTo>
                      <a:pt x="50" y="764"/>
                    </a:lnTo>
                    <a:lnTo>
                      <a:pt x="46" y="754"/>
                    </a:lnTo>
                    <a:lnTo>
                      <a:pt x="42" y="748"/>
                    </a:lnTo>
                    <a:lnTo>
                      <a:pt x="38" y="744"/>
                    </a:lnTo>
                    <a:lnTo>
                      <a:pt x="34" y="742"/>
                    </a:lnTo>
                    <a:lnTo>
                      <a:pt x="28" y="740"/>
                    </a:lnTo>
                    <a:lnTo>
                      <a:pt x="28" y="740"/>
                    </a:lnTo>
                    <a:lnTo>
                      <a:pt x="28" y="742"/>
                    </a:lnTo>
                    <a:lnTo>
                      <a:pt x="28" y="742"/>
                    </a:lnTo>
                    <a:lnTo>
                      <a:pt x="20" y="762"/>
                    </a:lnTo>
                    <a:lnTo>
                      <a:pt x="20" y="762"/>
                    </a:lnTo>
                    <a:lnTo>
                      <a:pt x="18" y="762"/>
                    </a:lnTo>
                    <a:lnTo>
                      <a:pt x="18" y="762"/>
                    </a:lnTo>
                    <a:lnTo>
                      <a:pt x="0" y="756"/>
                    </a:lnTo>
                    <a:lnTo>
                      <a:pt x="0" y="756"/>
                    </a:lnTo>
                    <a:lnTo>
                      <a:pt x="8" y="734"/>
                    </a:lnTo>
                    <a:lnTo>
                      <a:pt x="8" y="734"/>
                    </a:lnTo>
                    <a:lnTo>
                      <a:pt x="8" y="732"/>
                    </a:lnTo>
                    <a:lnTo>
                      <a:pt x="6" y="728"/>
                    </a:lnTo>
                    <a:lnTo>
                      <a:pt x="6" y="728"/>
                    </a:lnTo>
                    <a:lnTo>
                      <a:pt x="16" y="712"/>
                    </a:lnTo>
                    <a:lnTo>
                      <a:pt x="16" y="712"/>
                    </a:lnTo>
                    <a:lnTo>
                      <a:pt x="34" y="670"/>
                    </a:lnTo>
                    <a:lnTo>
                      <a:pt x="54" y="632"/>
                    </a:lnTo>
                    <a:lnTo>
                      <a:pt x="54" y="632"/>
                    </a:lnTo>
                    <a:lnTo>
                      <a:pt x="68" y="598"/>
                    </a:lnTo>
                    <a:lnTo>
                      <a:pt x="84" y="564"/>
                    </a:lnTo>
                    <a:lnTo>
                      <a:pt x="84" y="564"/>
                    </a:lnTo>
                    <a:lnTo>
                      <a:pt x="94" y="552"/>
                    </a:lnTo>
                    <a:lnTo>
                      <a:pt x="102" y="542"/>
                    </a:lnTo>
                    <a:lnTo>
                      <a:pt x="102" y="542"/>
                    </a:lnTo>
                    <a:lnTo>
                      <a:pt x="102" y="540"/>
                    </a:lnTo>
                    <a:lnTo>
                      <a:pt x="102" y="540"/>
                    </a:lnTo>
                    <a:lnTo>
                      <a:pt x="104" y="528"/>
                    </a:lnTo>
                    <a:lnTo>
                      <a:pt x="104" y="528"/>
                    </a:lnTo>
                    <a:lnTo>
                      <a:pt x="108" y="526"/>
                    </a:lnTo>
                    <a:lnTo>
                      <a:pt x="110" y="524"/>
                    </a:lnTo>
                    <a:lnTo>
                      <a:pt x="112" y="522"/>
                    </a:lnTo>
                    <a:lnTo>
                      <a:pt x="112" y="522"/>
                    </a:lnTo>
                    <a:lnTo>
                      <a:pt x="112" y="510"/>
                    </a:lnTo>
                    <a:lnTo>
                      <a:pt x="112" y="510"/>
                    </a:lnTo>
                    <a:lnTo>
                      <a:pt x="122" y="498"/>
                    </a:lnTo>
                    <a:lnTo>
                      <a:pt x="122" y="498"/>
                    </a:lnTo>
                    <a:lnTo>
                      <a:pt x="122" y="492"/>
                    </a:lnTo>
                    <a:lnTo>
                      <a:pt x="122" y="492"/>
                    </a:lnTo>
                    <a:lnTo>
                      <a:pt x="126" y="490"/>
                    </a:lnTo>
                    <a:lnTo>
                      <a:pt x="128" y="486"/>
                    </a:lnTo>
                    <a:lnTo>
                      <a:pt x="128" y="486"/>
                    </a:lnTo>
                    <a:lnTo>
                      <a:pt x="130" y="476"/>
                    </a:lnTo>
                    <a:lnTo>
                      <a:pt x="130" y="476"/>
                    </a:lnTo>
                    <a:lnTo>
                      <a:pt x="132" y="472"/>
                    </a:lnTo>
                    <a:lnTo>
                      <a:pt x="136" y="468"/>
                    </a:lnTo>
                    <a:lnTo>
                      <a:pt x="136" y="468"/>
                    </a:lnTo>
                    <a:lnTo>
                      <a:pt x="138" y="458"/>
                    </a:lnTo>
                    <a:lnTo>
                      <a:pt x="138" y="458"/>
                    </a:lnTo>
                    <a:lnTo>
                      <a:pt x="148" y="442"/>
                    </a:lnTo>
                    <a:lnTo>
                      <a:pt x="148" y="442"/>
                    </a:lnTo>
                    <a:lnTo>
                      <a:pt x="148" y="438"/>
                    </a:lnTo>
                    <a:lnTo>
                      <a:pt x="148" y="438"/>
                    </a:lnTo>
                    <a:lnTo>
                      <a:pt x="152" y="434"/>
                    </a:lnTo>
                    <a:lnTo>
                      <a:pt x="152" y="434"/>
                    </a:lnTo>
                    <a:lnTo>
                      <a:pt x="152" y="432"/>
                    </a:lnTo>
                    <a:lnTo>
                      <a:pt x="152" y="430"/>
                    </a:lnTo>
                    <a:lnTo>
                      <a:pt x="152" y="430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22"/>
                    </a:lnTo>
                    <a:lnTo>
                      <a:pt x="154" y="420"/>
                    </a:lnTo>
                    <a:lnTo>
                      <a:pt x="154" y="420"/>
                    </a:lnTo>
                    <a:lnTo>
                      <a:pt x="154" y="418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48" y="408"/>
                    </a:lnTo>
                    <a:lnTo>
                      <a:pt x="148" y="408"/>
                    </a:lnTo>
                    <a:lnTo>
                      <a:pt x="142" y="396"/>
                    </a:lnTo>
                    <a:lnTo>
                      <a:pt x="138" y="384"/>
                    </a:lnTo>
                    <a:lnTo>
                      <a:pt x="138" y="384"/>
                    </a:lnTo>
                    <a:lnTo>
                      <a:pt x="136" y="372"/>
                    </a:lnTo>
                    <a:lnTo>
                      <a:pt x="136" y="364"/>
                    </a:lnTo>
                    <a:lnTo>
                      <a:pt x="138" y="354"/>
                    </a:lnTo>
                    <a:lnTo>
                      <a:pt x="140" y="346"/>
                    </a:lnTo>
                    <a:lnTo>
                      <a:pt x="146" y="330"/>
                    </a:lnTo>
                    <a:lnTo>
                      <a:pt x="150" y="316"/>
                    </a:lnTo>
                    <a:lnTo>
                      <a:pt x="150" y="316"/>
                    </a:lnTo>
                    <a:lnTo>
                      <a:pt x="146" y="308"/>
                    </a:lnTo>
                    <a:lnTo>
                      <a:pt x="146" y="308"/>
                    </a:lnTo>
                    <a:lnTo>
                      <a:pt x="146" y="304"/>
                    </a:lnTo>
                    <a:lnTo>
                      <a:pt x="146" y="296"/>
                    </a:lnTo>
                    <a:lnTo>
                      <a:pt x="148" y="290"/>
                    </a:lnTo>
                    <a:lnTo>
                      <a:pt x="146" y="286"/>
                    </a:lnTo>
                    <a:lnTo>
                      <a:pt x="146" y="286"/>
                    </a:lnTo>
                    <a:lnTo>
                      <a:pt x="112" y="282"/>
                    </a:lnTo>
                    <a:lnTo>
                      <a:pt x="112" y="282"/>
                    </a:lnTo>
                    <a:lnTo>
                      <a:pt x="108" y="274"/>
                    </a:lnTo>
                    <a:lnTo>
                      <a:pt x="108" y="266"/>
                    </a:lnTo>
                    <a:lnTo>
                      <a:pt x="108" y="256"/>
                    </a:lnTo>
                    <a:lnTo>
                      <a:pt x="110" y="248"/>
                    </a:lnTo>
                    <a:lnTo>
                      <a:pt x="116" y="228"/>
                    </a:lnTo>
                    <a:lnTo>
                      <a:pt x="122" y="212"/>
                    </a:lnTo>
                    <a:lnTo>
                      <a:pt x="122" y="212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30" y="186"/>
                    </a:lnTo>
                    <a:lnTo>
                      <a:pt x="130" y="178"/>
                    </a:lnTo>
                    <a:lnTo>
                      <a:pt x="130" y="170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8" y="148"/>
                    </a:lnTo>
                    <a:lnTo>
                      <a:pt x="144" y="132"/>
                    </a:lnTo>
                    <a:lnTo>
                      <a:pt x="144" y="132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2" y="58"/>
                    </a:lnTo>
                    <a:lnTo>
                      <a:pt x="166" y="36"/>
                    </a:lnTo>
                    <a:lnTo>
                      <a:pt x="168" y="28"/>
                    </a:lnTo>
                    <a:lnTo>
                      <a:pt x="172" y="18"/>
                    </a:lnTo>
                    <a:lnTo>
                      <a:pt x="178" y="10"/>
                    </a:lnTo>
                    <a:lnTo>
                      <a:pt x="186" y="4"/>
                    </a:lnTo>
                    <a:lnTo>
                      <a:pt x="186" y="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0F8B1C2-EA51-EAF0-E129-9E70A6C1E1F7}"/>
                </a:ext>
              </a:extLst>
            </p:cNvPr>
            <p:cNvGrpSpPr/>
            <p:nvPr/>
          </p:nvGrpSpPr>
          <p:grpSpPr>
            <a:xfrm>
              <a:off x="5579244" y="4746690"/>
              <a:ext cx="437821" cy="420088"/>
              <a:chOff x="5749778" y="2176841"/>
              <a:chExt cx="868469" cy="833294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977DB649-2E35-7075-7B03-0A607BAB0DF6}"/>
                  </a:ext>
                </a:extLst>
              </p:cNvPr>
              <p:cNvSpPr/>
              <p:nvPr/>
            </p:nvSpPr>
            <p:spPr>
              <a:xfrm>
                <a:off x="5749778" y="2826100"/>
                <a:ext cx="868469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2CE1DCE-B23E-0C54-918B-F9D9670B9BD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73815" y="2176841"/>
                <a:ext cx="420394" cy="716923"/>
              </a:xfrm>
              <a:custGeom>
                <a:avLst/>
                <a:gdLst/>
                <a:ahLst/>
                <a:cxnLst>
                  <a:cxn ang="0">
                    <a:pos x="276" y="24"/>
                  </a:cxn>
                  <a:cxn ang="0">
                    <a:pos x="282" y="60"/>
                  </a:cxn>
                  <a:cxn ang="0">
                    <a:pos x="284" y="84"/>
                  </a:cxn>
                  <a:cxn ang="0">
                    <a:pos x="268" y="120"/>
                  </a:cxn>
                  <a:cxn ang="0">
                    <a:pos x="246" y="130"/>
                  </a:cxn>
                  <a:cxn ang="0">
                    <a:pos x="260" y="152"/>
                  </a:cxn>
                  <a:cxn ang="0">
                    <a:pos x="276" y="186"/>
                  </a:cxn>
                  <a:cxn ang="0">
                    <a:pos x="290" y="242"/>
                  </a:cxn>
                  <a:cxn ang="0">
                    <a:pos x="280" y="286"/>
                  </a:cxn>
                  <a:cxn ang="0">
                    <a:pos x="284" y="330"/>
                  </a:cxn>
                  <a:cxn ang="0">
                    <a:pos x="330" y="304"/>
                  </a:cxn>
                  <a:cxn ang="0">
                    <a:pos x="348" y="338"/>
                  </a:cxn>
                  <a:cxn ang="0">
                    <a:pos x="330" y="348"/>
                  </a:cxn>
                  <a:cxn ang="0">
                    <a:pos x="336" y="318"/>
                  </a:cxn>
                  <a:cxn ang="0">
                    <a:pos x="300" y="342"/>
                  </a:cxn>
                  <a:cxn ang="0">
                    <a:pos x="292" y="378"/>
                  </a:cxn>
                  <a:cxn ang="0">
                    <a:pos x="286" y="406"/>
                  </a:cxn>
                  <a:cxn ang="0">
                    <a:pos x="268" y="412"/>
                  </a:cxn>
                  <a:cxn ang="0">
                    <a:pos x="278" y="454"/>
                  </a:cxn>
                  <a:cxn ang="0">
                    <a:pos x="316" y="526"/>
                  </a:cxn>
                  <a:cxn ang="0">
                    <a:pos x="330" y="588"/>
                  </a:cxn>
                  <a:cxn ang="0">
                    <a:pos x="358" y="632"/>
                  </a:cxn>
                  <a:cxn ang="0">
                    <a:pos x="404" y="684"/>
                  </a:cxn>
                  <a:cxn ang="0">
                    <a:pos x="402" y="722"/>
                  </a:cxn>
                  <a:cxn ang="0">
                    <a:pos x="446" y="710"/>
                  </a:cxn>
                  <a:cxn ang="0">
                    <a:pos x="436" y="734"/>
                  </a:cxn>
                  <a:cxn ang="0">
                    <a:pos x="336" y="762"/>
                  </a:cxn>
                  <a:cxn ang="0">
                    <a:pos x="322" y="716"/>
                  </a:cxn>
                  <a:cxn ang="0">
                    <a:pos x="278" y="632"/>
                  </a:cxn>
                  <a:cxn ang="0">
                    <a:pos x="212" y="528"/>
                  </a:cxn>
                  <a:cxn ang="0">
                    <a:pos x="166" y="602"/>
                  </a:cxn>
                  <a:cxn ang="0">
                    <a:pos x="122" y="660"/>
                  </a:cxn>
                  <a:cxn ang="0">
                    <a:pos x="92" y="702"/>
                  </a:cxn>
                  <a:cxn ang="0">
                    <a:pos x="116" y="648"/>
                  </a:cxn>
                  <a:cxn ang="0">
                    <a:pos x="186" y="510"/>
                  </a:cxn>
                  <a:cxn ang="0">
                    <a:pos x="184" y="482"/>
                  </a:cxn>
                  <a:cxn ang="0">
                    <a:pos x="154" y="536"/>
                  </a:cxn>
                  <a:cxn ang="0">
                    <a:pos x="94" y="656"/>
                  </a:cxn>
                  <a:cxn ang="0">
                    <a:pos x="86" y="736"/>
                  </a:cxn>
                  <a:cxn ang="0">
                    <a:pos x="104" y="758"/>
                  </a:cxn>
                  <a:cxn ang="0">
                    <a:pos x="14" y="740"/>
                  </a:cxn>
                  <a:cxn ang="0">
                    <a:pos x="12" y="702"/>
                  </a:cxn>
                  <a:cxn ang="0">
                    <a:pos x="30" y="632"/>
                  </a:cxn>
                  <a:cxn ang="0">
                    <a:pos x="92" y="484"/>
                  </a:cxn>
                  <a:cxn ang="0">
                    <a:pos x="122" y="422"/>
                  </a:cxn>
                  <a:cxn ang="0">
                    <a:pos x="118" y="386"/>
                  </a:cxn>
                  <a:cxn ang="0">
                    <a:pos x="90" y="348"/>
                  </a:cxn>
                  <a:cxn ang="0">
                    <a:pos x="54" y="300"/>
                  </a:cxn>
                  <a:cxn ang="0">
                    <a:pos x="92" y="236"/>
                  </a:cxn>
                  <a:cxn ang="0">
                    <a:pos x="146" y="172"/>
                  </a:cxn>
                  <a:cxn ang="0">
                    <a:pos x="180" y="122"/>
                  </a:cxn>
                  <a:cxn ang="0">
                    <a:pos x="148" y="80"/>
                  </a:cxn>
                  <a:cxn ang="0">
                    <a:pos x="164" y="54"/>
                  </a:cxn>
                  <a:cxn ang="0">
                    <a:pos x="186" y="16"/>
                  </a:cxn>
                  <a:cxn ang="0">
                    <a:pos x="150" y="74"/>
                  </a:cxn>
                  <a:cxn ang="0">
                    <a:pos x="150" y="74"/>
                  </a:cxn>
                  <a:cxn ang="0">
                    <a:pos x="120" y="244"/>
                  </a:cxn>
                  <a:cxn ang="0">
                    <a:pos x="142" y="190"/>
                  </a:cxn>
                  <a:cxn ang="0">
                    <a:pos x="138" y="250"/>
                  </a:cxn>
                </a:cxnLst>
                <a:rect l="0" t="0" r="r" b="b"/>
                <a:pathLst>
                  <a:path w="448" h="764">
                    <a:moveTo>
                      <a:pt x="228" y="0"/>
                    </a:moveTo>
                    <a:lnTo>
                      <a:pt x="228" y="0"/>
                    </a:lnTo>
                    <a:lnTo>
                      <a:pt x="242" y="2"/>
                    </a:lnTo>
                    <a:lnTo>
                      <a:pt x="258" y="8"/>
                    </a:lnTo>
                    <a:lnTo>
                      <a:pt x="270" y="16"/>
                    </a:lnTo>
                    <a:lnTo>
                      <a:pt x="274" y="20"/>
                    </a:lnTo>
                    <a:lnTo>
                      <a:pt x="276" y="24"/>
                    </a:lnTo>
                    <a:lnTo>
                      <a:pt x="276" y="24"/>
                    </a:lnTo>
                    <a:lnTo>
                      <a:pt x="274" y="34"/>
                    </a:lnTo>
                    <a:lnTo>
                      <a:pt x="274" y="42"/>
                    </a:lnTo>
                    <a:lnTo>
                      <a:pt x="276" y="62"/>
                    </a:lnTo>
                    <a:lnTo>
                      <a:pt x="276" y="62"/>
                    </a:lnTo>
                    <a:lnTo>
                      <a:pt x="278" y="60"/>
                    </a:lnTo>
                    <a:lnTo>
                      <a:pt x="282" y="60"/>
                    </a:lnTo>
                    <a:lnTo>
                      <a:pt x="282" y="60"/>
                    </a:lnTo>
                    <a:lnTo>
                      <a:pt x="280" y="74"/>
                    </a:lnTo>
                    <a:lnTo>
                      <a:pt x="280" y="74"/>
                    </a:lnTo>
                    <a:lnTo>
                      <a:pt x="284" y="78"/>
                    </a:lnTo>
                    <a:lnTo>
                      <a:pt x="284" y="78"/>
                    </a:lnTo>
                    <a:lnTo>
                      <a:pt x="284" y="84"/>
                    </a:lnTo>
                    <a:lnTo>
                      <a:pt x="284" y="84"/>
                    </a:lnTo>
                    <a:lnTo>
                      <a:pt x="276" y="86"/>
                    </a:lnTo>
                    <a:lnTo>
                      <a:pt x="276" y="86"/>
                    </a:lnTo>
                    <a:lnTo>
                      <a:pt x="278" y="96"/>
                    </a:lnTo>
                    <a:lnTo>
                      <a:pt x="278" y="96"/>
                    </a:lnTo>
                    <a:lnTo>
                      <a:pt x="274" y="108"/>
                    </a:lnTo>
                    <a:lnTo>
                      <a:pt x="270" y="116"/>
                    </a:lnTo>
                    <a:lnTo>
                      <a:pt x="268" y="120"/>
                    </a:lnTo>
                    <a:lnTo>
                      <a:pt x="268" y="120"/>
                    </a:lnTo>
                    <a:lnTo>
                      <a:pt x="258" y="120"/>
                    </a:lnTo>
                    <a:lnTo>
                      <a:pt x="258" y="120"/>
                    </a:lnTo>
                    <a:lnTo>
                      <a:pt x="246" y="128"/>
                    </a:lnTo>
                    <a:lnTo>
                      <a:pt x="246" y="128"/>
                    </a:lnTo>
                    <a:lnTo>
                      <a:pt x="246" y="130"/>
                    </a:lnTo>
                    <a:lnTo>
                      <a:pt x="246" y="130"/>
                    </a:lnTo>
                    <a:lnTo>
                      <a:pt x="254" y="132"/>
                    </a:lnTo>
                    <a:lnTo>
                      <a:pt x="262" y="136"/>
                    </a:lnTo>
                    <a:lnTo>
                      <a:pt x="262" y="136"/>
                    </a:lnTo>
                    <a:lnTo>
                      <a:pt x="262" y="140"/>
                    </a:lnTo>
                    <a:lnTo>
                      <a:pt x="262" y="144"/>
                    </a:lnTo>
                    <a:lnTo>
                      <a:pt x="260" y="152"/>
                    </a:lnTo>
                    <a:lnTo>
                      <a:pt x="260" y="152"/>
                    </a:lnTo>
                    <a:lnTo>
                      <a:pt x="264" y="154"/>
                    </a:lnTo>
                    <a:lnTo>
                      <a:pt x="264" y="154"/>
                    </a:lnTo>
                    <a:lnTo>
                      <a:pt x="266" y="166"/>
                    </a:lnTo>
                    <a:lnTo>
                      <a:pt x="268" y="172"/>
                    </a:lnTo>
                    <a:lnTo>
                      <a:pt x="272" y="178"/>
                    </a:lnTo>
                    <a:lnTo>
                      <a:pt x="276" y="186"/>
                    </a:lnTo>
                    <a:lnTo>
                      <a:pt x="276" y="186"/>
                    </a:lnTo>
                    <a:lnTo>
                      <a:pt x="284" y="202"/>
                    </a:lnTo>
                    <a:lnTo>
                      <a:pt x="288" y="220"/>
                    </a:lnTo>
                    <a:lnTo>
                      <a:pt x="288" y="22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4" y="236"/>
                    </a:lnTo>
                    <a:lnTo>
                      <a:pt x="290" y="242"/>
                    </a:lnTo>
                    <a:lnTo>
                      <a:pt x="282" y="252"/>
                    </a:lnTo>
                    <a:lnTo>
                      <a:pt x="282" y="252"/>
                    </a:lnTo>
                    <a:lnTo>
                      <a:pt x="280" y="260"/>
                    </a:lnTo>
                    <a:lnTo>
                      <a:pt x="280" y="268"/>
                    </a:lnTo>
                    <a:lnTo>
                      <a:pt x="280" y="276"/>
                    </a:lnTo>
                    <a:lnTo>
                      <a:pt x="280" y="286"/>
                    </a:lnTo>
                    <a:lnTo>
                      <a:pt x="280" y="286"/>
                    </a:lnTo>
                    <a:lnTo>
                      <a:pt x="276" y="306"/>
                    </a:lnTo>
                    <a:lnTo>
                      <a:pt x="276" y="306"/>
                    </a:lnTo>
                    <a:lnTo>
                      <a:pt x="274" y="318"/>
                    </a:lnTo>
                    <a:lnTo>
                      <a:pt x="274" y="322"/>
                    </a:lnTo>
                    <a:lnTo>
                      <a:pt x="276" y="326"/>
                    </a:lnTo>
                    <a:lnTo>
                      <a:pt x="276" y="326"/>
                    </a:lnTo>
                    <a:lnTo>
                      <a:pt x="284" y="330"/>
                    </a:lnTo>
                    <a:lnTo>
                      <a:pt x="292" y="334"/>
                    </a:lnTo>
                    <a:lnTo>
                      <a:pt x="292" y="334"/>
                    </a:lnTo>
                    <a:lnTo>
                      <a:pt x="298" y="322"/>
                    </a:lnTo>
                    <a:lnTo>
                      <a:pt x="310" y="310"/>
                    </a:lnTo>
                    <a:lnTo>
                      <a:pt x="316" y="306"/>
                    </a:lnTo>
                    <a:lnTo>
                      <a:pt x="322" y="304"/>
                    </a:lnTo>
                    <a:lnTo>
                      <a:pt x="330" y="304"/>
                    </a:lnTo>
                    <a:lnTo>
                      <a:pt x="340" y="308"/>
                    </a:lnTo>
                    <a:lnTo>
                      <a:pt x="340" y="308"/>
                    </a:lnTo>
                    <a:lnTo>
                      <a:pt x="344" y="312"/>
                    </a:lnTo>
                    <a:lnTo>
                      <a:pt x="348" y="318"/>
                    </a:lnTo>
                    <a:lnTo>
                      <a:pt x="350" y="324"/>
                    </a:lnTo>
                    <a:lnTo>
                      <a:pt x="350" y="332"/>
                    </a:lnTo>
                    <a:lnTo>
                      <a:pt x="348" y="338"/>
                    </a:lnTo>
                    <a:lnTo>
                      <a:pt x="346" y="344"/>
                    </a:lnTo>
                    <a:lnTo>
                      <a:pt x="342" y="350"/>
                    </a:lnTo>
                    <a:lnTo>
                      <a:pt x="336" y="354"/>
                    </a:lnTo>
                    <a:lnTo>
                      <a:pt x="336" y="354"/>
                    </a:lnTo>
                    <a:lnTo>
                      <a:pt x="332" y="352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2" y="342"/>
                    </a:lnTo>
                    <a:lnTo>
                      <a:pt x="338" y="336"/>
                    </a:lnTo>
                    <a:lnTo>
                      <a:pt x="340" y="330"/>
                    </a:lnTo>
                    <a:lnTo>
                      <a:pt x="340" y="326"/>
                    </a:lnTo>
                    <a:lnTo>
                      <a:pt x="338" y="320"/>
                    </a:lnTo>
                    <a:lnTo>
                      <a:pt x="338" y="320"/>
                    </a:lnTo>
                    <a:lnTo>
                      <a:pt x="336" y="318"/>
                    </a:lnTo>
                    <a:lnTo>
                      <a:pt x="330" y="314"/>
                    </a:lnTo>
                    <a:lnTo>
                      <a:pt x="330" y="314"/>
                    </a:lnTo>
                    <a:lnTo>
                      <a:pt x="326" y="314"/>
                    </a:lnTo>
                    <a:lnTo>
                      <a:pt x="320" y="316"/>
                    </a:lnTo>
                    <a:lnTo>
                      <a:pt x="312" y="324"/>
                    </a:lnTo>
                    <a:lnTo>
                      <a:pt x="304" y="332"/>
                    </a:lnTo>
                    <a:lnTo>
                      <a:pt x="300" y="342"/>
                    </a:lnTo>
                    <a:lnTo>
                      <a:pt x="300" y="342"/>
                    </a:lnTo>
                    <a:lnTo>
                      <a:pt x="306" y="362"/>
                    </a:lnTo>
                    <a:lnTo>
                      <a:pt x="306" y="362"/>
                    </a:lnTo>
                    <a:lnTo>
                      <a:pt x="302" y="370"/>
                    </a:lnTo>
                    <a:lnTo>
                      <a:pt x="294" y="374"/>
                    </a:lnTo>
                    <a:lnTo>
                      <a:pt x="294" y="374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0" y="380"/>
                    </a:lnTo>
                    <a:lnTo>
                      <a:pt x="292" y="388"/>
                    </a:lnTo>
                    <a:lnTo>
                      <a:pt x="292" y="388"/>
                    </a:lnTo>
                    <a:lnTo>
                      <a:pt x="292" y="394"/>
                    </a:lnTo>
                    <a:lnTo>
                      <a:pt x="290" y="400"/>
                    </a:lnTo>
                    <a:lnTo>
                      <a:pt x="286" y="40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80" y="408"/>
                    </a:lnTo>
                    <a:lnTo>
                      <a:pt x="278" y="408"/>
                    </a:lnTo>
                    <a:lnTo>
                      <a:pt x="278" y="408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66" y="416"/>
                    </a:lnTo>
                    <a:lnTo>
                      <a:pt x="264" y="422"/>
                    </a:lnTo>
                    <a:lnTo>
                      <a:pt x="266" y="428"/>
                    </a:lnTo>
                    <a:lnTo>
                      <a:pt x="268" y="434"/>
                    </a:lnTo>
                    <a:lnTo>
                      <a:pt x="274" y="446"/>
                    </a:lnTo>
                    <a:lnTo>
                      <a:pt x="278" y="454"/>
                    </a:lnTo>
                    <a:lnTo>
                      <a:pt x="278" y="454"/>
                    </a:lnTo>
                    <a:lnTo>
                      <a:pt x="294" y="482"/>
                    </a:lnTo>
                    <a:lnTo>
                      <a:pt x="294" y="482"/>
                    </a:lnTo>
                    <a:lnTo>
                      <a:pt x="302" y="500"/>
                    </a:lnTo>
                    <a:lnTo>
                      <a:pt x="302" y="500"/>
                    </a:lnTo>
                    <a:lnTo>
                      <a:pt x="310" y="512"/>
                    </a:lnTo>
                    <a:lnTo>
                      <a:pt x="316" y="526"/>
                    </a:lnTo>
                    <a:lnTo>
                      <a:pt x="316" y="526"/>
                    </a:lnTo>
                    <a:lnTo>
                      <a:pt x="324" y="550"/>
                    </a:lnTo>
                    <a:lnTo>
                      <a:pt x="324" y="550"/>
                    </a:lnTo>
                    <a:lnTo>
                      <a:pt x="318" y="562"/>
                    </a:lnTo>
                    <a:lnTo>
                      <a:pt x="318" y="562"/>
                    </a:lnTo>
                    <a:lnTo>
                      <a:pt x="322" y="568"/>
                    </a:lnTo>
                    <a:lnTo>
                      <a:pt x="324" y="574"/>
                    </a:lnTo>
                    <a:lnTo>
                      <a:pt x="330" y="588"/>
                    </a:lnTo>
                    <a:lnTo>
                      <a:pt x="330" y="588"/>
                    </a:lnTo>
                    <a:lnTo>
                      <a:pt x="334" y="594"/>
                    </a:lnTo>
                    <a:lnTo>
                      <a:pt x="338" y="598"/>
                    </a:lnTo>
                    <a:lnTo>
                      <a:pt x="346" y="608"/>
                    </a:lnTo>
                    <a:lnTo>
                      <a:pt x="346" y="608"/>
                    </a:lnTo>
                    <a:lnTo>
                      <a:pt x="352" y="620"/>
                    </a:lnTo>
                    <a:lnTo>
                      <a:pt x="358" y="632"/>
                    </a:lnTo>
                    <a:lnTo>
                      <a:pt x="358" y="632"/>
                    </a:lnTo>
                    <a:lnTo>
                      <a:pt x="372" y="644"/>
                    </a:lnTo>
                    <a:lnTo>
                      <a:pt x="372" y="644"/>
                    </a:lnTo>
                    <a:lnTo>
                      <a:pt x="388" y="666"/>
                    </a:lnTo>
                    <a:lnTo>
                      <a:pt x="388" y="666"/>
                    </a:lnTo>
                    <a:lnTo>
                      <a:pt x="404" y="684"/>
                    </a:lnTo>
                    <a:lnTo>
                      <a:pt x="404" y="684"/>
                    </a:lnTo>
                    <a:lnTo>
                      <a:pt x="392" y="698"/>
                    </a:lnTo>
                    <a:lnTo>
                      <a:pt x="378" y="712"/>
                    </a:lnTo>
                    <a:lnTo>
                      <a:pt x="378" y="712"/>
                    </a:lnTo>
                    <a:lnTo>
                      <a:pt x="380" y="714"/>
                    </a:lnTo>
                    <a:lnTo>
                      <a:pt x="380" y="714"/>
                    </a:lnTo>
                    <a:lnTo>
                      <a:pt x="394" y="720"/>
                    </a:lnTo>
                    <a:lnTo>
                      <a:pt x="402" y="722"/>
                    </a:lnTo>
                    <a:lnTo>
                      <a:pt x="410" y="722"/>
                    </a:lnTo>
                    <a:lnTo>
                      <a:pt x="410" y="722"/>
                    </a:lnTo>
                    <a:lnTo>
                      <a:pt x="418" y="718"/>
                    </a:lnTo>
                    <a:lnTo>
                      <a:pt x="426" y="712"/>
                    </a:lnTo>
                    <a:lnTo>
                      <a:pt x="436" y="708"/>
                    </a:lnTo>
                    <a:lnTo>
                      <a:pt x="440" y="708"/>
                    </a:lnTo>
                    <a:lnTo>
                      <a:pt x="446" y="710"/>
                    </a:lnTo>
                    <a:lnTo>
                      <a:pt x="446" y="710"/>
                    </a:lnTo>
                    <a:lnTo>
                      <a:pt x="446" y="714"/>
                    </a:lnTo>
                    <a:lnTo>
                      <a:pt x="448" y="720"/>
                    </a:lnTo>
                    <a:lnTo>
                      <a:pt x="448" y="720"/>
                    </a:lnTo>
                    <a:lnTo>
                      <a:pt x="442" y="728"/>
                    </a:lnTo>
                    <a:lnTo>
                      <a:pt x="436" y="734"/>
                    </a:lnTo>
                    <a:lnTo>
                      <a:pt x="436" y="734"/>
                    </a:lnTo>
                    <a:lnTo>
                      <a:pt x="422" y="742"/>
                    </a:lnTo>
                    <a:lnTo>
                      <a:pt x="406" y="750"/>
                    </a:lnTo>
                    <a:lnTo>
                      <a:pt x="370" y="758"/>
                    </a:lnTo>
                    <a:lnTo>
                      <a:pt x="370" y="758"/>
                    </a:lnTo>
                    <a:lnTo>
                      <a:pt x="352" y="764"/>
                    </a:lnTo>
                    <a:lnTo>
                      <a:pt x="344" y="764"/>
                    </a:lnTo>
                    <a:lnTo>
                      <a:pt x="336" y="762"/>
                    </a:lnTo>
                    <a:lnTo>
                      <a:pt x="336" y="762"/>
                    </a:lnTo>
                    <a:lnTo>
                      <a:pt x="330" y="744"/>
                    </a:lnTo>
                    <a:lnTo>
                      <a:pt x="330" y="744"/>
                    </a:lnTo>
                    <a:lnTo>
                      <a:pt x="328" y="732"/>
                    </a:lnTo>
                    <a:lnTo>
                      <a:pt x="328" y="732"/>
                    </a:lnTo>
                    <a:lnTo>
                      <a:pt x="322" y="716"/>
                    </a:lnTo>
                    <a:lnTo>
                      <a:pt x="322" y="716"/>
                    </a:lnTo>
                    <a:lnTo>
                      <a:pt x="314" y="698"/>
                    </a:lnTo>
                    <a:lnTo>
                      <a:pt x="306" y="680"/>
                    </a:lnTo>
                    <a:lnTo>
                      <a:pt x="306" y="680"/>
                    </a:lnTo>
                    <a:lnTo>
                      <a:pt x="288" y="656"/>
                    </a:lnTo>
                    <a:lnTo>
                      <a:pt x="288" y="656"/>
                    </a:lnTo>
                    <a:lnTo>
                      <a:pt x="278" y="632"/>
                    </a:lnTo>
                    <a:lnTo>
                      <a:pt x="278" y="632"/>
                    </a:lnTo>
                    <a:lnTo>
                      <a:pt x="250" y="586"/>
                    </a:lnTo>
                    <a:lnTo>
                      <a:pt x="250" y="586"/>
                    </a:lnTo>
                    <a:lnTo>
                      <a:pt x="224" y="542"/>
                    </a:lnTo>
                    <a:lnTo>
                      <a:pt x="224" y="542"/>
                    </a:lnTo>
                    <a:lnTo>
                      <a:pt x="214" y="524"/>
                    </a:lnTo>
                    <a:lnTo>
                      <a:pt x="214" y="524"/>
                    </a:lnTo>
                    <a:lnTo>
                      <a:pt x="212" y="528"/>
                    </a:lnTo>
                    <a:lnTo>
                      <a:pt x="208" y="532"/>
                    </a:lnTo>
                    <a:lnTo>
                      <a:pt x="206" y="540"/>
                    </a:lnTo>
                    <a:lnTo>
                      <a:pt x="206" y="540"/>
                    </a:lnTo>
                    <a:lnTo>
                      <a:pt x="198" y="556"/>
                    </a:lnTo>
                    <a:lnTo>
                      <a:pt x="188" y="572"/>
                    </a:lnTo>
                    <a:lnTo>
                      <a:pt x="188" y="572"/>
                    </a:lnTo>
                    <a:lnTo>
                      <a:pt x="166" y="602"/>
                    </a:lnTo>
                    <a:lnTo>
                      <a:pt x="146" y="630"/>
                    </a:lnTo>
                    <a:lnTo>
                      <a:pt x="146" y="630"/>
                    </a:lnTo>
                    <a:lnTo>
                      <a:pt x="136" y="642"/>
                    </a:lnTo>
                    <a:lnTo>
                      <a:pt x="128" y="656"/>
                    </a:lnTo>
                    <a:lnTo>
                      <a:pt x="128" y="656"/>
                    </a:lnTo>
                    <a:lnTo>
                      <a:pt x="122" y="660"/>
                    </a:lnTo>
                    <a:lnTo>
                      <a:pt x="122" y="660"/>
                    </a:lnTo>
                    <a:lnTo>
                      <a:pt x="98" y="704"/>
                    </a:lnTo>
                    <a:lnTo>
                      <a:pt x="98" y="704"/>
                    </a:lnTo>
                    <a:lnTo>
                      <a:pt x="96" y="704"/>
                    </a:lnTo>
                    <a:lnTo>
                      <a:pt x="94" y="702"/>
                    </a:lnTo>
                    <a:lnTo>
                      <a:pt x="94" y="702"/>
                    </a:lnTo>
                    <a:lnTo>
                      <a:pt x="92" y="702"/>
                    </a:lnTo>
                    <a:lnTo>
                      <a:pt x="92" y="702"/>
                    </a:lnTo>
                    <a:lnTo>
                      <a:pt x="94" y="692"/>
                    </a:lnTo>
                    <a:lnTo>
                      <a:pt x="102" y="680"/>
                    </a:lnTo>
                    <a:lnTo>
                      <a:pt x="108" y="668"/>
                    </a:lnTo>
                    <a:lnTo>
                      <a:pt x="114" y="658"/>
                    </a:lnTo>
                    <a:lnTo>
                      <a:pt x="114" y="658"/>
                    </a:lnTo>
                    <a:lnTo>
                      <a:pt x="116" y="648"/>
                    </a:lnTo>
                    <a:lnTo>
                      <a:pt x="116" y="648"/>
                    </a:lnTo>
                    <a:lnTo>
                      <a:pt x="126" y="626"/>
                    </a:lnTo>
                    <a:lnTo>
                      <a:pt x="126" y="626"/>
                    </a:lnTo>
                    <a:lnTo>
                      <a:pt x="142" y="586"/>
                    </a:lnTo>
                    <a:lnTo>
                      <a:pt x="152" y="566"/>
                    </a:lnTo>
                    <a:lnTo>
                      <a:pt x="162" y="548"/>
                    </a:lnTo>
                    <a:lnTo>
                      <a:pt x="162" y="548"/>
                    </a:lnTo>
                    <a:lnTo>
                      <a:pt x="186" y="510"/>
                    </a:lnTo>
                    <a:lnTo>
                      <a:pt x="186" y="510"/>
                    </a:lnTo>
                    <a:lnTo>
                      <a:pt x="190" y="502"/>
                    </a:lnTo>
                    <a:lnTo>
                      <a:pt x="192" y="498"/>
                    </a:lnTo>
                    <a:lnTo>
                      <a:pt x="194" y="494"/>
                    </a:lnTo>
                    <a:lnTo>
                      <a:pt x="194" y="494"/>
                    </a:lnTo>
                    <a:lnTo>
                      <a:pt x="184" y="482"/>
                    </a:lnTo>
                    <a:lnTo>
                      <a:pt x="184" y="482"/>
                    </a:lnTo>
                    <a:lnTo>
                      <a:pt x="182" y="482"/>
                    </a:lnTo>
                    <a:lnTo>
                      <a:pt x="182" y="482"/>
                    </a:lnTo>
                    <a:lnTo>
                      <a:pt x="178" y="492"/>
                    </a:lnTo>
                    <a:lnTo>
                      <a:pt x="172" y="500"/>
                    </a:lnTo>
                    <a:lnTo>
                      <a:pt x="160" y="516"/>
                    </a:lnTo>
                    <a:lnTo>
                      <a:pt x="160" y="516"/>
                    </a:lnTo>
                    <a:lnTo>
                      <a:pt x="154" y="536"/>
                    </a:lnTo>
                    <a:lnTo>
                      <a:pt x="154" y="536"/>
                    </a:lnTo>
                    <a:lnTo>
                      <a:pt x="130" y="568"/>
                    </a:lnTo>
                    <a:lnTo>
                      <a:pt x="130" y="568"/>
                    </a:lnTo>
                    <a:lnTo>
                      <a:pt x="120" y="588"/>
                    </a:lnTo>
                    <a:lnTo>
                      <a:pt x="110" y="610"/>
                    </a:lnTo>
                    <a:lnTo>
                      <a:pt x="94" y="656"/>
                    </a:lnTo>
                    <a:lnTo>
                      <a:pt x="94" y="656"/>
                    </a:lnTo>
                    <a:lnTo>
                      <a:pt x="76" y="706"/>
                    </a:lnTo>
                    <a:lnTo>
                      <a:pt x="76" y="706"/>
                    </a:lnTo>
                    <a:lnTo>
                      <a:pt x="76" y="716"/>
                    </a:lnTo>
                    <a:lnTo>
                      <a:pt x="76" y="726"/>
                    </a:lnTo>
                    <a:lnTo>
                      <a:pt x="76" y="726"/>
                    </a:lnTo>
                    <a:lnTo>
                      <a:pt x="80" y="732"/>
                    </a:lnTo>
                    <a:lnTo>
                      <a:pt x="86" y="736"/>
                    </a:lnTo>
                    <a:lnTo>
                      <a:pt x="98" y="736"/>
                    </a:lnTo>
                    <a:lnTo>
                      <a:pt x="104" y="738"/>
                    </a:lnTo>
                    <a:lnTo>
                      <a:pt x="110" y="740"/>
                    </a:lnTo>
                    <a:lnTo>
                      <a:pt x="114" y="746"/>
                    </a:lnTo>
                    <a:lnTo>
                      <a:pt x="116" y="754"/>
                    </a:lnTo>
                    <a:lnTo>
                      <a:pt x="116" y="754"/>
                    </a:lnTo>
                    <a:lnTo>
                      <a:pt x="104" y="758"/>
                    </a:lnTo>
                    <a:lnTo>
                      <a:pt x="94" y="760"/>
                    </a:lnTo>
                    <a:lnTo>
                      <a:pt x="82" y="758"/>
                    </a:lnTo>
                    <a:lnTo>
                      <a:pt x="72" y="758"/>
                    </a:lnTo>
                    <a:lnTo>
                      <a:pt x="50" y="752"/>
                    </a:lnTo>
                    <a:lnTo>
                      <a:pt x="30" y="746"/>
                    </a:lnTo>
                    <a:lnTo>
                      <a:pt x="30" y="746"/>
                    </a:lnTo>
                    <a:lnTo>
                      <a:pt x="14" y="740"/>
                    </a:lnTo>
                    <a:lnTo>
                      <a:pt x="6" y="738"/>
                    </a:lnTo>
                    <a:lnTo>
                      <a:pt x="0" y="732"/>
                    </a:lnTo>
                    <a:lnTo>
                      <a:pt x="0" y="732"/>
                    </a:lnTo>
                    <a:lnTo>
                      <a:pt x="0" y="724"/>
                    </a:lnTo>
                    <a:lnTo>
                      <a:pt x="4" y="716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6" y="698"/>
                    </a:lnTo>
                    <a:lnTo>
                      <a:pt x="0" y="694"/>
                    </a:lnTo>
                    <a:lnTo>
                      <a:pt x="0" y="694"/>
                    </a:lnTo>
                    <a:lnTo>
                      <a:pt x="30" y="632"/>
                    </a:lnTo>
                    <a:lnTo>
                      <a:pt x="30" y="632"/>
                    </a:lnTo>
                    <a:lnTo>
                      <a:pt x="58" y="566"/>
                    </a:lnTo>
                    <a:lnTo>
                      <a:pt x="58" y="566"/>
                    </a:lnTo>
                    <a:lnTo>
                      <a:pt x="64" y="546"/>
                    </a:lnTo>
                    <a:lnTo>
                      <a:pt x="70" y="528"/>
                    </a:lnTo>
                    <a:lnTo>
                      <a:pt x="70" y="528"/>
                    </a:lnTo>
                    <a:lnTo>
                      <a:pt x="92" y="484"/>
                    </a:lnTo>
                    <a:lnTo>
                      <a:pt x="92" y="484"/>
                    </a:lnTo>
                    <a:lnTo>
                      <a:pt x="100" y="464"/>
                    </a:lnTo>
                    <a:lnTo>
                      <a:pt x="100" y="464"/>
                    </a:lnTo>
                    <a:lnTo>
                      <a:pt x="116" y="438"/>
                    </a:lnTo>
                    <a:lnTo>
                      <a:pt x="116" y="438"/>
                    </a:lnTo>
                    <a:lnTo>
                      <a:pt x="118" y="428"/>
                    </a:lnTo>
                    <a:lnTo>
                      <a:pt x="118" y="428"/>
                    </a:lnTo>
                    <a:lnTo>
                      <a:pt x="122" y="422"/>
                    </a:lnTo>
                    <a:lnTo>
                      <a:pt x="122" y="422"/>
                    </a:lnTo>
                    <a:lnTo>
                      <a:pt x="122" y="416"/>
                    </a:lnTo>
                    <a:lnTo>
                      <a:pt x="120" y="410"/>
                    </a:lnTo>
                    <a:lnTo>
                      <a:pt x="116" y="400"/>
                    </a:lnTo>
                    <a:lnTo>
                      <a:pt x="116" y="400"/>
                    </a:lnTo>
                    <a:lnTo>
                      <a:pt x="116" y="392"/>
                    </a:lnTo>
                    <a:lnTo>
                      <a:pt x="118" y="386"/>
                    </a:lnTo>
                    <a:lnTo>
                      <a:pt x="118" y="386"/>
                    </a:lnTo>
                    <a:lnTo>
                      <a:pt x="114" y="360"/>
                    </a:lnTo>
                    <a:lnTo>
                      <a:pt x="114" y="360"/>
                    </a:lnTo>
                    <a:lnTo>
                      <a:pt x="110" y="356"/>
                    </a:lnTo>
                    <a:lnTo>
                      <a:pt x="104" y="352"/>
                    </a:lnTo>
                    <a:lnTo>
                      <a:pt x="90" y="348"/>
                    </a:lnTo>
                    <a:lnTo>
                      <a:pt x="90" y="348"/>
                    </a:lnTo>
                    <a:lnTo>
                      <a:pt x="64" y="332"/>
                    </a:lnTo>
                    <a:lnTo>
                      <a:pt x="64" y="332"/>
                    </a:lnTo>
                    <a:lnTo>
                      <a:pt x="54" y="326"/>
                    </a:lnTo>
                    <a:lnTo>
                      <a:pt x="54" y="326"/>
                    </a:lnTo>
                    <a:lnTo>
                      <a:pt x="52" y="320"/>
                    </a:lnTo>
                    <a:lnTo>
                      <a:pt x="52" y="312"/>
                    </a:lnTo>
                    <a:lnTo>
                      <a:pt x="54" y="300"/>
                    </a:lnTo>
                    <a:lnTo>
                      <a:pt x="54" y="300"/>
                    </a:lnTo>
                    <a:lnTo>
                      <a:pt x="66" y="276"/>
                    </a:lnTo>
                    <a:lnTo>
                      <a:pt x="80" y="252"/>
                    </a:lnTo>
                    <a:lnTo>
                      <a:pt x="80" y="252"/>
                    </a:lnTo>
                    <a:lnTo>
                      <a:pt x="88" y="244"/>
                    </a:lnTo>
                    <a:lnTo>
                      <a:pt x="88" y="244"/>
                    </a:lnTo>
                    <a:lnTo>
                      <a:pt x="92" y="236"/>
                    </a:lnTo>
                    <a:lnTo>
                      <a:pt x="92" y="236"/>
                    </a:lnTo>
                    <a:lnTo>
                      <a:pt x="100" y="238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36" y="202"/>
                    </a:lnTo>
                    <a:lnTo>
                      <a:pt x="136" y="202"/>
                    </a:lnTo>
                    <a:lnTo>
                      <a:pt x="146" y="172"/>
                    </a:lnTo>
                    <a:lnTo>
                      <a:pt x="146" y="172"/>
                    </a:lnTo>
                    <a:lnTo>
                      <a:pt x="152" y="158"/>
                    </a:lnTo>
                    <a:lnTo>
                      <a:pt x="160" y="144"/>
                    </a:lnTo>
                    <a:lnTo>
                      <a:pt x="170" y="13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4" y="120"/>
                    </a:lnTo>
                    <a:lnTo>
                      <a:pt x="170" y="116"/>
                    </a:lnTo>
                    <a:lnTo>
                      <a:pt x="160" y="104"/>
                    </a:lnTo>
                    <a:lnTo>
                      <a:pt x="152" y="92"/>
                    </a:lnTo>
                    <a:lnTo>
                      <a:pt x="148" y="80"/>
                    </a:lnTo>
                    <a:lnTo>
                      <a:pt x="148" y="80"/>
                    </a:lnTo>
                    <a:lnTo>
                      <a:pt x="154" y="68"/>
                    </a:lnTo>
                    <a:lnTo>
                      <a:pt x="154" y="68"/>
                    </a:lnTo>
                    <a:lnTo>
                      <a:pt x="160" y="64"/>
                    </a:lnTo>
                    <a:lnTo>
                      <a:pt x="160" y="64"/>
                    </a:lnTo>
                    <a:lnTo>
                      <a:pt x="160" y="58"/>
                    </a:lnTo>
                    <a:lnTo>
                      <a:pt x="162" y="56"/>
                    </a:lnTo>
                    <a:lnTo>
                      <a:pt x="164" y="54"/>
                    </a:lnTo>
                    <a:lnTo>
                      <a:pt x="164" y="54"/>
                    </a:lnTo>
                    <a:lnTo>
                      <a:pt x="172" y="5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28"/>
                    </a:lnTo>
                    <a:lnTo>
                      <a:pt x="184" y="20"/>
                    </a:lnTo>
                    <a:lnTo>
                      <a:pt x="186" y="16"/>
                    </a:lnTo>
                    <a:lnTo>
                      <a:pt x="192" y="10"/>
                    </a:lnTo>
                    <a:lnTo>
                      <a:pt x="198" y="6"/>
                    </a:lnTo>
                    <a:lnTo>
                      <a:pt x="214" y="2"/>
                    </a:lnTo>
                    <a:lnTo>
                      <a:pt x="214" y="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  <a:moveTo>
                      <a:pt x="150" y="74"/>
                    </a:move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close/>
                    <a:moveTo>
                      <a:pt x="142" y="190"/>
                    </a:moveTo>
                    <a:lnTo>
                      <a:pt x="142" y="190"/>
                    </a:lnTo>
                    <a:lnTo>
                      <a:pt x="130" y="216"/>
                    </a:lnTo>
                    <a:lnTo>
                      <a:pt x="124" y="230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2" y="244"/>
                    </a:lnTo>
                    <a:lnTo>
                      <a:pt x="122" y="244"/>
                    </a:lnTo>
                    <a:lnTo>
                      <a:pt x="136" y="218"/>
                    </a:lnTo>
                    <a:lnTo>
                      <a:pt x="142" y="200"/>
                    </a:lnTo>
                    <a:lnTo>
                      <a:pt x="142" y="194"/>
                    </a:lnTo>
                    <a:lnTo>
                      <a:pt x="142" y="190"/>
                    </a:lnTo>
                    <a:lnTo>
                      <a:pt x="142" y="190"/>
                    </a:lnTo>
                    <a:close/>
                    <a:moveTo>
                      <a:pt x="140" y="222"/>
                    </a:moveTo>
                    <a:lnTo>
                      <a:pt x="140" y="222"/>
                    </a:lnTo>
                    <a:lnTo>
                      <a:pt x="134" y="234"/>
                    </a:lnTo>
                    <a:lnTo>
                      <a:pt x="130" y="248"/>
                    </a:lnTo>
                    <a:lnTo>
                      <a:pt x="130" y="248"/>
                    </a:lnTo>
                    <a:lnTo>
                      <a:pt x="138" y="250"/>
                    </a:lnTo>
                    <a:lnTo>
                      <a:pt x="138" y="250"/>
                    </a:lnTo>
                    <a:lnTo>
                      <a:pt x="140" y="236"/>
                    </a:lnTo>
                    <a:lnTo>
                      <a:pt x="140" y="226"/>
                    </a:lnTo>
                    <a:lnTo>
                      <a:pt x="140" y="222"/>
                    </a:lnTo>
                    <a:lnTo>
                      <a:pt x="140" y="222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CA44F70-00D3-6C34-AA49-234590A1181A}"/>
                </a:ext>
              </a:extLst>
            </p:cNvPr>
            <p:cNvGrpSpPr/>
            <p:nvPr/>
          </p:nvGrpSpPr>
          <p:grpSpPr>
            <a:xfrm>
              <a:off x="5579245" y="4205944"/>
              <a:ext cx="437819" cy="422379"/>
              <a:chOff x="4438900" y="2170622"/>
              <a:chExt cx="868468" cy="837840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720B50D7-853D-F112-A4D4-DE190144BA15}"/>
                  </a:ext>
                </a:extLst>
              </p:cNvPr>
              <p:cNvSpPr/>
              <p:nvPr/>
            </p:nvSpPr>
            <p:spPr>
              <a:xfrm>
                <a:off x="4438900" y="2824427"/>
                <a:ext cx="868468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2" name="Freeform 21">
                <a:extLst>
                  <a:ext uri="{FF2B5EF4-FFF2-40B4-BE49-F238E27FC236}">
                    <a16:creationId xmlns:a16="http://schemas.microsoft.com/office/drawing/2014/main" id="{7EB0F488-B195-F03A-C2AA-4AF55BCEA8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89445" y="2170622"/>
                <a:ext cx="367378" cy="716922"/>
              </a:xfrm>
              <a:custGeom>
                <a:avLst/>
                <a:gdLst/>
                <a:ahLst/>
                <a:cxnLst>
                  <a:cxn ang="0">
                    <a:pos x="292" y="756"/>
                  </a:cxn>
                  <a:cxn ang="0">
                    <a:pos x="302" y="802"/>
                  </a:cxn>
                  <a:cxn ang="0">
                    <a:pos x="326" y="790"/>
                  </a:cxn>
                  <a:cxn ang="0">
                    <a:pos x="410" y="792"/>
                  </a:cxn>
                  <a:cxn ang="0">
                    <a:pos x="400" y="778"/>
                  </a:cxn>
                  <a:cxn ang="0">
                    <a:pos x="374" y="772"/>
                  </a:cxn>
                  <a:cxn ang="0">
                    <a:pos x="342" y="748"/>
                  </a:cxn>
                  <a:cxn ang="0">
                    <a:pos x="300" y="494"/>
                  </a:cxn>
                  <a:cxn ang="0">
                    <a:pos x="266" y="474"/>
                  </a:cxn>
                  <a:cxn ang="0">
                    <a:pos x="258" y="438"/>
                  </a:cxn>
                  <a:cxn ang="0">
                    <a:pos x="250" y="388"/>
                  </a:cxn>
                  <a:cxn ang="0">
                    <a:pos x="248" y="268"/>
                  </a:cxn>
                  <a:cxn ang="0">
                    <a:pos x="242" y="186"/>
                  </a:cxn>
                  <a:cxn ang="0">
                    <a:pos x="208" y="152"/>
                  </a:cxn>
                  <a:cxn ang="0">
                    <a:pos x="210" y="116"/>
                  </a:cxn>
                  <a:cxn ang="0">
                    <a:pos x="226" y="92"/>
                  </a:cxn>
                  <a:cxn ang="0">
                    <a:pos x="234" y="72"/>
                  </a:cxn>
                  <a:cxn ang="0">
                    <a:pos x="236" y="32"/>
                  </a:cxn>
                  <a:cxn ang="0">
                    <a:pos x="222" y="18"/>
                  </a:cxn>
                  <a:cxn ang="0">
                    <a:pos x="206" y="4"/>
                  </a:cxn>
                  <a:cxn ang="0">
                    <a:pos x="182" y="0"/>
                  </a:cxn>
                  <a:cxn ang="0">
                    <a:pos x="144" y="10"/>
                  </a:cxn>
                  <a:cxn ang="0">
                    <a:pos x="136" y="16"/>
                  </a:cxn>
                  <a:cxn ang="0">
                    <a:pos x="120" y="46"/>
                  </a:cxn>
                  <a:cxn ang="0">
                    <a:pos x="112" y="84"/>
                  </a:cxn>
                  <a:cxn ang="0">
                    <a:pos x="116" y="102"/>
                  </a:cxn>
                  <a:cxn ang="0">
                    <a:pos x="126" y="114"/>
                  </a:cxn>
                  <a:cxn ang="0">
                    <a:pos x="132" y="122"/>
                  </a:cxn>
                  <a:cxn ang="0">
                    <a:pos x="150" y="128"/>
                  </a:cxn>
                  <a:cxn ang="0">
                    <a:pos x="110" y="234"/>
                  </a:cxn>
                  <a:cxn ang="0">
                    <a:pos x="74" y="312"/>
                  </a:cxn>
                  <a:cxn ang="0">
                    <a:pos x="48" y="420"/>
                  </a:cxn>
                  <a:cxn ang="0">
                    <a:pos x="100" y="488"/>
                  </a:cxn>
                  <a:cxn ang="0">
                    <a:pos x="78" y="556"/>
                  </a:cxn>
                  <a:cxn ang="0">
                    <a:pos x="46" y="644"/>
                  </a:cxn>
                  <a:cxn ang="0">
                    <a:pos x="32" y="710"/>
                  </a:cxn>
                  <a:cxn ang="0">
                    <a:pos x="2" y="754"/>
                  </a:cxn>
                  <a:cxn ang="0">
                    <a:pos x="4" y="782"/>
                  </a:cxn>
                  <a:cxn ang="0">
                    <a:pos x="24" y="768"/>
                  </a:cxn>
                  <a:cxn ang="0">
                    <a:pos x="50" y="786"/>
                  </a:cxn>
                  <a:cxn ang="0">
                    <a:pos x="106" y="796"/>
                  </a:cxn>
                  <a:cxn ang="0">
                    <a:pos x="102" y="780"/>
                  </a:cxn>
                  <a:cxn ang="0">
                    <a:pos x="66" y="746"/>
                  </a:cxn>
                  <a:cxn ang="0">
                    <a:pos x="90" y="682"/>
                  </a:cxn>
                  <a:cxn ang="0">
                    <a:pos x="110" y="720"/>
                  </a:cxn>
                  <a:cxn ang="0">
                    <a:pos x="112" y="92"/>
                  </a:cxn>
                  <a:cxn ang="0">
                    <a:pos x="114" y="90"/>
                  </a:cxn>
                  <a:cxn ang="0">
                    <a:pos x="114" y="84"/>
                  </a:cxn>
                  <a:cxn ang="0">
                    <a:pos x="116" y="64"/>
                  </a:cxn>
                  <a:cxn ang="0">
                    <a:pos x="234" y="26"/>
                  </a:cxn>
                  <a:cxn ang="0">
                    <a:pos x="230" y="50"/>
                  </a:cxn>
                  <a:cxn ang="0">
                    <a:pos x="204" y="6"/>
                  </a:cxn>
                  <a:cxn ang="0">
                    <a:pos x="236" y="324"/>
                  </a:cxn>
                  <a:cxn ang="0">
                    <a:pos x="218" y="318"/>
                  </a:cxn>
                  <a:cxn ang="0">
                    <a:pos x="218" y="296"/>
                  </a:cxn>
                  <a:cxn ang="0">
                    <a:pos x="212" y="378"/>
                  </a:cxn>
                  <a:cxn ang="0">
                    <a:pos x="208" y="378"/>
                  </a:cxn>
                  <a:cxn ang="0">
                    <a:pos x="192" y="4"/>
                  </a:cxn>
                </a:cxnLst>
                <a:rect l="0" t="0" r="r" b="b"/>
                <a:pathLst>
                  <a:path w="412" h="804">
                    <a:moveTo>
                      <a:pt x="114" y="764"/>
                    </a:moveTo>
                    <a:lnTo>
                      <a:pt x="114" y="764"/>
                    </a:lnTo>
                    <a:lnTo>
                      <a:pt x="138" y="762"/>
                    </a:lnTo>
                    <a:lnTo>
                      <a:pt x="164" y="762"/>
                    </a:lnTo>
                    <a:lnTo>
                      <a:pt x="164" y="762"/>
                    </a:lnTo>
                    <a:lnTo>
                      <a:pt x="196" y="762"/>
                    </a:lnTo>
                    <a:lnTo>
                      <a:pt x="228" y="760"/>
                    </a:lnTo>
                    <a:lnTo>
                      <a:pt x="228" y="760"/>
                    </a:lnTo>
                    <a:lnTo>
                      <a:pt x="292" y="756"/>
                    </a:lnTo>
                    <a:lnTo>
                      <a:pt x="292" y="756"/>
                    </a:lnTo>
                    <a:lnTo>
                      <a:pt x="290" y="766"/>
                    </a:lnTo>
                    <a:lnTo>
                      <a:pt x="290" y="772"/>
                    </a:lnTo>
                    <a:lnTo>
                      <a:pt x="292" y="776"/>
                    </a:lnTo>
                    <a:lnTo>
                      <a:pt x="292" y="776"/>
                    </a:lnTo>
                    <a:lnTo>
                      <a:pt x="292" y="782"/>
                    </a:lnTo>
                    <a:lnTo>
                      <a:pt x="294" y="784"/>
                    </a:lnTo>
                    <a:lnTo>
                      <a:pt x="300" y="790"/>
                    </a:lnTo>
                    <a:lnTo>
                      <a:pt x="300" y="790"/>
                    </a:lnTo>
                    <a:lnTo>
                      <a:pt x="300" y="790"/>
                    </a:lnTo>
                    <a:lnTo>
                      <a:pt x="302" y="802"/>
                    </a:lnTo>
                    <a:lnTo>
                      <a:pt x="302" y="802"/>
                    </a:lnTo>
                    <a:lnTo>
                      <a:pt x="304" y="804"/>
                    </a:lnTo>
                    <a:lnTo>
                      <a:pt x="308" y="804"/>
                    </a:lnTo>
                    <a:lnTo>
                      <a:pt x="312" y="804"/>
                    </a:lnTo>
                    <a:lnTo>
                      <a:pt x="312" y="792"/>
                    </a:lnTo>
                    <a:lnTo>
                      <a:pt x="312" y="792"/>
                    </a:lnTo>
                    <a:lnTo>
                      <a:pt x="312" y="788"/>
                    </a:lnTo>
                    <a:lnTo>
                      <a:pt x="312" y="788"/>
                    </a:lnTo>
                    <a:lnTo>
                      <a:pt x="318" y="788"/>
                    </a:lnTo>
                    <a:lnTo>
                      <a:pt x="326" y="790"/>
                    </a:lnTo>
                    <a:lnTo>
                      <a:pt x="336" y="796"/>
                    </a:lnTo>
                    <a:lnTo>
                      <a:pt x="336" y="796"/>
                    </a:lnTo>
                    <a:lnTo>
                      <a:pt x="350" y="800"/>
                    </a:lnTo>
                    <a:lnTo>
                      <a:pt x="364" y="802"/>
                    </a:lnTo>
                    <a:lnTo>
                      <a:pt x="376" y="802"/>
                    </a:lnTo>
                    <a:lnTo>
                      <a:pt x="388" y="800"/>
                    </a:lnTo>
                    <a:lnTo>
                      <a:pt x="404" y="796"/>
                    </a:lnTo>
                    <a:lnTo>
                      <a:pt x="410" y="792"/>
                    </a:lnTo>
                    <a:lnTo>
                      <a:pt x="410" y="792"/>
                    </a:lnTo>
                    <a:lnTo>
                      <a:pt x="410" y="792"/>
                    </a:lnTo>
                    <a:lnTo>
                      <a:pt x="412" y="790"/>
                    </a:lnTo>
                    <a:lnTo>
                      <a:pt x="412" y="786"/>
                    </a:lnTo>
                    <a:lnTo>
                      <a:pt x="412" y="786"/>
                    </a:lnTo>
                    <a:lnTo>
                      <a:pt x="404" y="786"/>
                    </a:lnTo>
                    <a:lnTo>
                      <a:pt x="396" y="786"/>
                    </a:lnTo>
                    <a:lnTo>
                      <a:pt x="396" y="786"/>
                    </a:lnTo>
                    <a:lnTo>
                      <a:pt x="398" y="784"/>
                    </a:lnTo>
                    <a:lnTo>
                      <a:pt x="398" y="782"/>
                    </a:lnTo>
                    <a:lnTo>
                      <a:pt x="398" y="782"/>
                    </a:lnTo>
                    <a:lnTo>
                      <a:pt x="400" y="778"/>
                    </a:lnTo>
                    <a:lnTo>
                      <a:pt x="400" y="778"/>
                    </a:lnTo>
                    <a:lnTo>
                      <a:pt x="398" y="776"/>
                    </a:lnTo>
                    <a:lnTo>
                      <a:pt x="398" y="774"/>
                    </a:lnTo>
                    <a:lnTo>
                      <a:pt x="398" y="774"/>
                    </a:lnTo>
                    <a:lnTo>
                      <a:pt x="392" y="774"/>
                    </a:lnTo>
                    <a:lnTo>
                      <a:pt x="388" y="774"/>
                    </a:lnTo>
                    <a:lnTo>
                      <a:pt x="380" y="772"/>
                    </a:lnTo>
                    <a:lnTo>
                      <a:pt x="380" y="772"/>
                    </a:lnTo>
                    <a:lnTo>
                      <a:pt x="374" y="772"/>
                    </a:lnTo>
                    <a:lnTo>
                      <a:pt x="374" y="772"/>
                    </a:lnTo>
                    <a:lnTo>
                      <a:pt x="372" y="770"/>
                    </a:lnTo>
                    <a:lnTo>
                      <a:pt x="370" y="768"/>
                    </a:lnTo>
                    <a:lnTo>
                      <a:pt x="370" y="768"/>
                    </a:lnTo>
                    <a:lnTo>
                      <a:pt x="366" y="768"/>
                    </a:lnTo>
                    <a:lnTo>
                      <a:pt x="366" y="768"/>
                    </a:lnTo>
                    <a:lnTo>
                      <a:pt x="360" y="764"/>
                    </a:lnTo>
                    <a:lnTo>
                      <a:pt x="352" y="758"/>
                    </a:lnTo>
                    <a:lnTo>
                      <a:pt x="352" y="758"/>
                    </a:lnTo>
                    <a:lnTo>
                      <a:pt x="342" y="748"/>
                    </a:lnTo>
                    <a:lnTo>
                      <a:pt x="342" y="748"/>
                    </a:lnTo>
                    <a:lnTo>
                      <a:pt x="336" y="744"/>
                    </a:lnTo>
                    <a:lnTo>
                      <a:pt x="332" y="736"/>
                    </a:lnTo>
                    <a:lnTo>
                      <a:pt x="332" y="736"/>
                    </a:lnTo>
                    <a:lnTo>
                      <a:pt x="326" y="728"/>
                    </a:lnTo>
                    <a:lnTo>
                      <a:pt x="324" y="724"/>
                    </a:lnTo>
                    <a:lnTo>
                      <a:pt x="324" y="720"/>
                    </a:lnTo>
                    <a:lnTo>
                      <a:pt x="324" y="720"/>
                    </a:lnTo>
                    <a:lnTo>
                      <a:pt x="308" y="494"/>
                    </a:lnTo>
                    <a:lnTo>
                      <a:pt x="308" y="494"/>
                    </a:lnTo>
                    <a:lnTo>
                      <a:pt x="300" y="494"/>
                    </a:lnTo>
                    <a:lnTo>
                      <a:pt x="300" y="494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84" y="490"/>
                    </a:lnTo>
                    <a:lnTo>
                      <a:pt x="270" y="490"/>
                    </a:lnTo>
                    <a:lnTo>
                      <a:pt x="270" y="490"/>
                    </a:lnTo>
                    <a:lnTo>
                      <a:pt x="270" y="484"/>
                    </a:lnTo>
                    <a:lnTo>
                      <a:pt x="270" y="480"/>
                    </a:lnTo>
                    <a:lnTo>
                      <a:pt x="270" y="480"/>
                    </a:lnTo>
                    <a:lnTo>
                      <a:pt x="266" y="474"/>
                    </a:lnTo>
                    <a:lnTo>
                      <a:pt x="266" y="474"/>
                    </a:lnTo>
                    <a:lnTo>
                      <a:pt x="264" y="466"/>
                    </a:lnTo>
                    <a:lnTo>
                      <a:pt x="264" y="456"/>
                    </a:lnTo>
                    <a:lnTo>
                      <a:pt x="264" y="456"/>
                    </a:lnTo>
                    <a:lnTo>
                      <a:pt x="260" y="454"/>
                    </a:lnTo>
                    <a:lnTo>
                      <a:pt x="260" y="454"/>
                    </a:lnTo>
                    <a:lnTo>
                      <a:pt x="258" y="444"/>
                    </a:lnTo>
                    <a:lnTo>
                      <a:pt x="258" y="444"/>
                    </a:lnTo>
                    <a:lnTo>
                      <a:pt x="258" y="438"/>
                    </a:lnTo>
                    <a:lnTo>
                      <a:pt x="258" y="438"/>
                    </a:lnTo>
                    <a:lnTo>
                      <a:pt x="254" y="436"/>
                    </a:lnTo>
                    <a:lnTo>
                      <a:pt x="254" y="436"/>
                    </a:lnTo>
                    <a:lnTo>
                      <a:pt x="250" y="422"/>
                    </a:lnTo>
                    <a:lnTo>
                      <a:pt x="244" y="408"/>
                    </a:lnTo>
                    <a:lnTo>
                      <a:pt x="244" y="408"/>
                    </a:lnTo>
                    <a:lnTo>
                      <a:pt x="246" y="404"/>
                    </a:lnTo>
                    <a:lnTo>
                      <a:pt x="246" y="404"/>
                    </a:lnTo>
                    <a:lnTo>
                      <a:pt x="252" y="402"/>
                    </a:lnTo>
                    <a:lnTo>
                      <a:pt x="252" y="402"/>
                    </a:lnTo>
                    <a:lnTo>
                      <a:pt x="250" y="388"/>
                    </a:lnTo>
                    <a:lnTo>
                      <a:pt x="250" y="376"/>
                    </a:lnTo>
                    <a:lnTo>
                      <a:pt x="250" y="376"/>
                    </a:lnTo>
                    <a:lnTo>
                      <a:pt x="252" y="352"/>
                    </a:lnTo>
                    <a:lnTo>
                      <a:pt x="252" y="352"/>
                    </a:lnTo>
                    <a:lnTo>
                      <a:pt x="252" y="342"/>
                    </a:lnTo>
                    <a:lnTo>
                      <a:pt x="252" y="332"/>
                    </a:lnTo>
                    <a:lnTo>
                      <a:pt x="252" y="332"/>
                    </a:lnTo>
                    <a:lnTo>
                      <a:pt x="250" y="324"/>
                    </a:lnTo>
                    <a:lnTo>
                      <a:pt x="250" y="324"/>
                    </a:lnTo>
                    <a:lnTo>
                      <a:pt x="248" y="268"/>
                    </a:lnTo>
                    <a:lnTo>
                      <a:pt x="248" y="268"/>
                    </a:lnTo>
                    <a:lnTo>
                      <a:pt x="248" y="246"/>
                    </a:lnTo>
                    <a:lnTo>
                      <a:pt x="248" y="232"/>
                    </a:lnTo>
                    <a:lnTo>
                      <a:pt x="248" y="220"/>
                    </a:lnTo>
                    <a:lnTo>
                      <a:pt x="248" y="220"/>
                    </a:lnTo>
                    <a:lnTo>
                      <a:pt x="246" y="212"/>
                    </a:lnTo>
                    <a:lnTo>
                      <a:pt x="246" y="212"/>
                    </a:lnTo>
                    <a:lnTo>
                      <a:pt x="246" y="198"/>
                    </a:lnTo>
                    <a:lnTo>
                      <a:pt x="246" y="192"/>
                    </a:lnTo>
                    <a:lnTo>
                      <a:pt x="242" y="186"/>
                    </a:lnTo>
                    <a:lnTo>
                      <a:pt x="242" y="186"/>
                    </a:lnTo>
                    <a:lnTo>
                      <a:pt x="238" y="184"/>
                    </a:lnTo>
                    <a:lnTo>
                      <a:pt x="234" y="180"/>
                    </a:lnTo>
                    <a:lnTo>
                      <a:pt x="234" y="180"/>
                    </a:lnTo>
                    <a:lnTo>
                      <a:pt x="218" y="166"/>
                    </a:lnTo>
                    <a:lnTo>
                      <a:pt x="218" y="166"/>
                    </a:lnTo>
                    <a:lnTo>
                      <a:pt x="212" y="162"/>
                    </a:lnTo>
                    <a:lnTo>
                      <a:pt x="210" y="158"/>
                    </a:lnTo>
                    <a:lnTo>
                      <a:pt x="210" y="158"/>
                    </a:lnTo>
                    <a:lnTo>
                      <a:pt x="208" y="152"/>
                    </a:lnTo>
                    <a:lnTo>
                      <a:pt x="208" y="146"/>
                    </a:lnTo>
                    <a:lnTo>
                      <a:pt x="208" y="146"/>
                    </a:lnTo>
                    <a:lnTo>
                      <a:pt x="204" y="140"/>
                    </a:lnTo>
                    <a:lnTo>
                      <a:pt x="200" y="136"/>
                    </a:lnTo>
                    <a:lnTo>
                      <a:pt x="200" y="136"/>
                    </a:lnTo>
                    <a:lnTo>
                      <a:pt x="202" y="124"/>
                    </a:lnTo>
                    <a:lnTo>
                      <a:pt x="204" y="120"/>
                    </a:lnTo>
                    <a:lnTo>
                      <a:pt x="206" y="116"/>
                    </a:lnTo>
                    <a:lnTo>
                      <a:pt x="206" y="116"/>
                    </a:lnTo>
                    <a:lnTo>
                      <a:pt x="210" y="116"/>
                    </a:lnTo>
                    <a:lnTo>
                      <a:pt x="214" y="116"/>
                    </a:lnTo>
                    <a:lnTo>
                      <a:pt x="214" y="116"/>
                    </a:lnTo>
                    <a:lnTo>
                      <a:pt x="220" y="114"/>
                    </a:lnTo>
                    <a:lnTo>
                      <a:pt x="224" y="112"/>
                    </a:lnTo>
                    <a:lnTo>
                      <a:pt x="226" y="108"/>
                    </a:lnTo>
                    <a:lnTo>
                      <a:pt x="224" y="104"/>
                    </a:lnTo>
                    <a:lnTo>
                      <a:pt x="224" y="104"/>
                    </a:lnTo>
                    <a:lnTo>
                      <a:pt x="228" y="98"/>
                    </a:lnTo>
                    <a:lnTo>
                      <a:pt x="228" y="94"/>
                    </a:lnTo>
                    <a:lnTo>
                      <a:pt x="226" y="92"/>
                    </a:lnTo>
                    <a:lnTo>
                      <a:pt x="226" y="92"/>
                    </a:lnTo>
                    <a:lnTo>
                      <a:pt x="228" y="90"/>
                    </a:lnTo>
                    <a:lnTo>
                      <a:pt x="228" y="88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34" y="80"/>
                    </a:lnTo>
                    <a:lnTo>
                      <a:pt x="236" y="80"/>
                    </a:lnTo>
                    <a:lnTo>
                      <a:pt x="236" y="76"/>
                    </a:lnTo>
                    <a:lnTo>
                      <a:pt x="236" y="76"/>
                    </a:lnTo>
                    <a:lnTo>
                      <a:pt x="234" y="72"/>
                    </a:lnTo>
                    <a:lnTo>
                      <a:pt x="232" y="68"/>
                    </a:lnTo>
                    <a:lnTo>
                      <a:pt x="228" y="64"/>
                    </a:lnTo>
                    <a:lnTo>
                      <a:pt x="226" y="60"/>
                    </a:lnTo>
                    <a:lnTo>
                      <a:pt x="226" y="60"/>
                    </a:lnTo>
                    <a:lnTo>
                      <a:pt x="226" y="58"/>
                    </a:lnTo>
                    <a:lnTo>
                      <a:pt x="228" y="54"/>
                    </a:lnTo>
                    <a:lnTo>
                      <a:pt x="228" y="54"/>
                    </a:lnTo>
                    <a:lnTo>
                      <a:pt x="234" y="46"/>
                    </a:lnTo>
                    <a:lnTo>
                      <a:pt x="236" y="40"/>
                    </a:lnTo>
                    <a:lnTo>
                      <a:pt x="236" y="32"/>
                    </a:lnTo>
                    <a:lnTo>
                      <a:pt x="236" y="32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0" y="20"/>
                    </a:lnTo>
                    <a:lnTo>
                      <a:pt x="226" y="18"/>
                    </a:lnTo>
                    <a:lnTo>
                      <a:pt x="226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0" y="16"/>
                    </a:lnTo>
                    <a:lnTo>
                      <a:pt x="220" y="14"/>
                    </a:lnTo>
                    <a:lnTo>
                      <a:pt x="218" y="12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8"/>
                    </a:lnTo>
                    <a:lnTo>
                      <a:pt x="214" y="8"/>
                    </a:lnTo>
                    <a:lnTo>
                      <a:pt x="210" y="8"/>
                    </a:lnTo>
                    <a:lnTo>
                      <a:pt x="206" y="4"/>
                    </a:lnTo>
                    <a:lnTo>
                      <a:pt x="206" y="4"/>
                    </a:lnTo>
                    <a:lnTo>
                      <a:pt x="200" y="6"/>
                    </a:lnTo>
                    <a:lnTo>
                      <a:pt x="200" y="6"/>
                    </a:lnTo>
                    <a:lnTo>
                      <a:pt x="192" y="2"/>
                    </a:lnTo>
                    <a:lnTo>
                      <a:pt x="190" y="2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56" y="2"/>
                    </a:lnTo>
                    <a:lnTo>
                      <a:pt x="148" y="6"/>
                    </a:lnTo>
                    <a:lnTo>
                      <a:pt x="148" y="6"/>
                    </a:lnTo>
                    <a:lnTo>
                      <a:pt x="146" y="8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10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22" y="34"/>
                    </a:lnTo>
                    <a:lnTo>
                      <a:pt x="122" y="34"/>
                    </a:lnTo>
                    <a:lnTo>
                      <a:pt x="120" y="40"/>
                    </a:lnTo>
                    <a:lnTo>
                      <a:pt x="120" y="40"/>
                    </a:lnTo>
                    <a:lnTo>
                      <a:pt x="120" y="46"/>
                    </a:lnTo>
                    <a:lnTo>
                      <a:pt x="120" y="46"/>
                    </a:lnTo>
                    <a:lnTo>
                      <a:pt x="120" y="54"/>
                    </a:lnTo>
                    <a:lnTo>
                      <a:pt x="120" y="54"/>
                    </a:lnTo>
                    <a:lnTo>
                      <a:pt x="118" y="56"/>
                    </a:lnTo>
                    <a:lnTo>
                      <a:pt x="118" y="56"/>
                    </a:lnTo>
                    <a:lnTo>
                      <a:pt x="116" y="66"/>
                    </a:lnTo>
                    <a:lnTo>
                      <a:pt x="116" y="66"/>
                    </a:lnTo>
                    <a:lnTo>
                      <a:pt x="116" y="72"/>
                    </a:lnTo>
                    <a:lnTo>
                      <a:pt x="116" y="80"/>
                    </a:lnTo>
                    <a:lnTo>
                      <a:pt x="116" y="80"/>
                    </a:lnTo>
                    <a:lnTo>
                      <a:pt x="112" y="84"/>
                    </a:lnTo>
                    <a:lnTo>
                      <a:pt x="112" y="84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4"/>
                    </a:lnTo>
                    <a:lnTo>
                      <a:pt x="112" y="96"/>
                    </a:lnTo>
                    <a:lnTo>
                      <a:pt x="112" y="96"/>
                    </a:lnTo>
                    <a:lnTo>
                      <a:pt x="114" y="102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20" y="106"/>
                    </a:lnTo>
                    <a:lnTo>
                      <a:pt x="124" y="110"/>
                    </a:lnTo>
                    <a:lnTo>
                      <a:pt x="124" y="110"/>
                    </a:lnTo>
                    <a:lnTo>
                      <a:pt x="122" y="112"/>
                    </a:lnTo>
                    <a:lnTo>
                      <a:pt x="122" y="112"/>
                    </a:lnTo>
                    <a:lnTo>
                      <a:pt x="124" y="114"/>
                    </a:lnTo>
                    <a:lnTo>
                      <a:pt x="122" y="116"/>
                    </a:lnTo>
                    <a:lnTo>
                      <a:pt x="122" y="116"/>
                    </a:lnTo>
                    <a:lnTo>
                      <a:pt x="126" y="114"/>
                    </a:lnTo>
                    <a:lnTo>
                      <a:pt x="126" y="114"/>
                    </a:lnTo>
                    <a:lnTo>
                      <a:pt x="130" y="116"/>
                    </a:lnTo>
                    <a:lnTo>
                      <a:pt x="132" y="118"/>
                    </a:lnTo>
                    <a:lnTo>
                      <a:pt x="134" y="116"/>
                    </a:lnTo>
                    <a:lnTo>
                      <a:pt x="134" y="116"/>
                    </a:lnTo>
                    <a:lnTo>
                      <a:pt x="130" y="120"/>
                    </a:lnTo>
                    <a:lnTo>
                      <a:pt x="124" y="120"/>
                    </a:lnTo>
                    <a:lnTo>
                      <a:pt x="124" y="120"/>
                    </a:lnTo>
                    <a:lnTo>
                      <a:pt x="132" y="122"/>
                    </a:lnTo>
                    <a:lnTo>
                      <a:pt x="132" y="122"/>
                    </a:lnTo>
                    <a:lnTo>
                      <a:pt x="136" y="122"/>
                    </a:lnTo>
                    <a:lnTo>
                      <a:pt x="138" y="122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46" y="120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24"/>
                    </a:lnTo>
                    <a:lnTo>
                      <a:pt x="150" y="128"/>
                    </a:lnTo>
                    <a:lnTo>
                      <a:pt x="150" y="128"/>
                    </a:lnTo>
                    <a:lnTo>
                      <a:pt x="140" y="136"/>
                    </a:lnTo>
                    <a:lnTo>
                      <a:pt x="134" y="146"/>
                    </a:lnTo>
                    <a:lnTo>
                      <a:pt x="128" y="158"/>
                    </a:lnTo>
                    <a:lnTo>
                      <a:pt x="124" y="170"/>
                    </a:lnTo>
                    <a:lnTo>
                      <a:pt x="124" y="170"/>
                    </a:lnTo>
                    <a:lnTo>
                      <a:pt x="118" y="192"/>
                    </a:lnTo>
                    <a:lnTo>
                      <a:pt x="118" y="192"/>
                    </a:lnTo>
                    <a:lnTo>
                      <a:pt x="114" y="216"/>
                    </a:lnTo>
                    <a:lnTo>
                      <a:pt x="114" y="216"/>
                    </a:lnTo>
                    <a:lnTo>
                      <a:pt x="110" y="234"/>
                    </a:lnTo>
                    <a:lnTo>
                      <a:pt x="110" y="252"/>
                    </a:lnTo>
                    <a:lnTo>
                      <a:pt x="110" y="252"/>
                    </a:lnTo>
                    <a:lnTo>
                      <a:pt x="110" y="270"/>
                    </a:lnTo>
                    <a:lnTo>
                      <a:pt x="110" y="270"/>
                    </a:lnTo>
                    <a:lnTo>
                      <a:pt x="108" y="280"/>
                    </a:lnTo>
                    <a:lnTo>
                      <a:pt x="106" y="288"/>
                    </a:lnTo>
                    <a:lnTo>
                      <a:pt x="106" y="288"/>
                    </a:lnTo>
                    <a:lnTo>
                      <a:pt x="84" y="284"/>
                    </a:lnTo>
                    <a:lnTo>
                      <a:pt x="84" y="284"/>
                    </a:lnTo>
                    <a:lnTo>
                      <a:pt x="74" y="312"/>
                    </a:lnTo>
                    <a:lnTo>
                      <a:pt x="64" y="338"/>
                    </a:lnTo>
                    <a:lnTo>
                      <a:pt x="64" y="338"/>
                    </a:lnTo>
                    <a:lnTo>
                      <a:pt x="46" y="394"/>
                    </a:lnTo>
                    <a:lnTo>
                      <a:pt x="46" y="394"/>
                    </a:lnTo>
                    <a:lnTo>
                      <a:pt x="42" y="404"/>
                    </a:lnTo>
                    <a:lnTo>
                      <a:pt x="40" y="410"/>
                    </a:lnTo>
                    <a:lnTo>
                      <a:pt x="40" y="416"/>
                    </a:lnTo>
                    <a:lnTo>
                      <a:pt x="40" y="416"/>
                    </a:lnTo>
                    <a:lnTo>
                      <a:pt x="44" y="418"/>
                    </a:lnTo>
                    <a:lnTo>
                      <a:pt x="48" y="420"/>
                    </a:lnTo>
                    <a:lnTo>
                      <a:pt x="58" y="422"/>
                    </a:lnTo>
                    <a:lnTo>
                      <a:pt x="58" y="422"/>
                    </a:lnTo>
                    <a:lnTo>
                      <a:pt x="88" y="432"/>
                    </a:lnTo>
                    <a:lnTo>
                      <a:pt x="116" y="440"/>
                    </a:lnTo>
                    <a:lnTo>
                      <a:pt x="116" y="440"/>
                    </a:lnTo>
                    <a:lnTo>
                      <a:pt x="112" y="446"/>
                    </a:lnTo>
                    <a:lnTo>
                      <a:pt x="110" y="454"/>
                    </a:lnTo>
                    <a:lnTo>
                      <a:pt x="110" y="454"/>
                    </a:lnTo>
                    <a:lnTo>
                      <a:pt x="100" y="488"/>
                    </a:lnTo>
                    <a:lnTo>
                      <a:pt x="100" y="488"/>
                    </a:lnTo>
                    <a:lnTo>
                      <a:pt x="96" y="496"/>
                    </a:lnTo>
                    <a:lnTo>
                      <a:pt x="96" y="496"/>
                    </a:lnTo>
                    <a:lnTo>
                      <a:pt x="92" y="506"/>
                    </a:lnTo>
                    <a:lnTo>
                      <a:pt x="90" y="514"/>
                    </a:lnTo>
                    <a:lnTo>
                      <a:pt x="90" y="514"/>
                    </a:lnTo>
                    <a:lnTo>
                      <a:pt x="84" y="516"/>
                    </a:lnTo>
                    <a:lnTo>
                      <a:pt x="84" y="516"/>
                    </a:lnTo>
                    <a:lnTo>
                      <a:pt x="82" y="550"/>
                    </a:lnTo>
                    <a:lnTo>
                      <a:pt x="82" y="550"/>
                    </a:lnTo>
                    <a:lnTo>
                      <a:pt x="78" y="556"/>
                    </a:lnTo>
                    <a:lnTo>
                      <a:pt x="76" y="562"/>
                    </a:lnTo>
                    <a:lnTo>
                      <a:pt x="76" y="562"/>
                    </a:lnTo>
                    <a:lnTo>
                      <a:pt x="64" y="588"/>
                    </a:lnTo>
                    <a:lnTo>
                      <a:pt x="54" y="618"/>
                    </a:lnTo>
                    <a:lnTo>
                      <a:pt x="54" y="618"/>
                    </a:lnTo>
                    <a:lnTo>
                      <a:pt x="50" y="628"/>
                    </a:lnTo>
                    <a:lnTo>
                      <a:pt x="50" y="628"/>
                    </a:lnTo>
                    <a:lnTo>
                      <a:pt x="48" y="636"/>
                    </a:lnTo>
                    <a:lnTo>
                      <a:pt x="46" y="640"/>
                    </a:lnTo>
                    <a:lnTo>
                      <a:pt x="46" y="644"/>
                    </a:lnTo>
                    <a:lnTo>
                      <a:pt x="46" y="644"/>
                    </a:lnTo>
                    <a:lnTo>
                      <a:pt x="40" y="666"/>
                    </a:lnTo>
                    <a:lnTo>
                      <a:pt x="40" y="666"/>
                    </a:lnTo>
                    <a:lnTo>
                      <a:pt x="40" y="666"/>
                    </a:lnTo>
                    <a:lnTo>
                      <a:pt x="42" y="666"/>
                    </a:lnTo>
                    <a:lnTo>
                      <a:pt x="42" y="666"/>
                    </a:lnTo>
                    <a:lnTo>
                      <a:pt x="38" y="688"/>
                    </a:lnTo>
                    <a:lnTo>
                      <a:pt x="36" y="700"/>
                    </a:lnTo>
                    <a:lnTo>
                      <a:pt x="32" y="710"/>
                    </a:lnTo>
                    <a:lnTo>
                      <a:pt x="32" y="710"/>
                    </a:lnTo>
                    <a:lnTo>
                      <a:pt x="22" y="728"/>
                    </a:lnTo>
                    <a:lnTo>
                      <a:pt x="22" y="728"/>
                    </a:lnTo>
                    <a:lnTo>
                      <a:pt x="16" y="736"/>
                    </a:lnTo>
                    <a:lnTo>
                      <a:pt x="10" y="744"/>
                    </a:lnTo>
                    <a:lnTo>
                      <a:pt x="10" y="744"/>
                    </a:lnTo>
                    <a:lnTo>
                      <a:pt x="10" y="748"/>
                    </a:lnTo>
                    <a:lnTo>
                      <a:pt x="12" y="754"/>
                    </a:lnTo>
                    <a:lnTo>
                      <a:pt x="12" y="754"/>
                    </a:lnTo>
                    <a:lnTo>
                      <a:pt x="4" y="754"/>
                    </a:lnTo>
                    <a:lnTo>
                      <a:pt x="2" y="754"/>
                    </a:lnTo>
                    <a:lnTo>
                      <a:pt x="0" y="756"/>
                    </a:lnTo>
                    <a:lnTo>
                      <a:pt x="0" y="756"/>
                    </a:lnTo>
                    <a:lnTo>
                      <a:pt x="0" y="760"/>
                    </a:lnTo>
                    <a:lnTo>
                      <a:pt x="2" y="762"/>
                    </a:lnTo>
                    <a:lnTo>
                      <a:pt x="6" y="770"/>
                    </a:lnTo>
                    <a:lnTo>
                      <a:pt x="6" y="770"/>
                    </a:lnTo>
                    <a:lnTo>
                      <a:pt x="6" y="774"/>
                    </a:lnTo>
                    <a:lnTo>
                      <a:pt x="4" y="782"/>
                    </a:lnTo>
                    <a:lnTo>
                      <a:pt x="4" y="782"/>
                    </a:lnTo>
                    <a:lnTo>
                      <a:pt x="4" y="782"/>
                    </a:lnTo>
                    <a:lnTo>
                      <a:pt x="4" y="784"/>
                    </a:lnTo>
                    <a:lnTo>
                      <a:pt x="4" y="784"/>
                    </a:lnTo>
                    <a:lnTo>
                      <a:pt x="6" y="786"/>
                    </a:lnTo>
                    <a:lnTo>
                      <a:pt x="8" y="788"/>
                    </a:lnTo>
                    <a:lnTo>
                      <a:pt x="12" y="788"/>
                    </a:lnTo>
                    <a:lnTo>
                      <a:pt x="18" y="786"/>
                    </a:lnTo>
                    <a:lnTo>
                      <a:pt x="18" y="786"/>
                    </a:lnTo>
                    <a:lnTo>
                      <a:pt x="16" y="768"/>
                    </a:lnTo>
                    <a:lnTo>
                      <a:pt x="16" y="768"/>
                    </a:lnTo>
                    <a:lnTo>
                      <a:pt x="24" y="768"/>
                    </a:lnTo>
                    <a:lnTo>
                      <a:pt x="32" y="770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6" y="780"/>
                    </a:lnTo>
                    <a:lnTo>
                      <a:pt x="50" y="784"/>
                    </a:lnTo>
                    <a:lnTo>
                      <a:pt x="50" y="784"/>
                    </a:lnTo>
                    <a:lnTo>
                      <a:pt x="50" y="784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2" y="788"/>
                    </a:lnTo>
                    <a:lnTo>
                      <a:pt x="52" y="788"/>
                    </a:lnTo>
                    <a:lnTo>
                      <a:pt x="60" y="792"/>
                    </a:lnTo>
                    <a:lnTo>
                      <a:pt x="68" y="796"/>
                    </a:lnTo>
                    <a:lnTo>
                      <a:pt x="78" y="796"/>
                    </a:lnTo>
                    <a:lnTo>
                      <a:pt x="88" y="796"/>
                    </a:lnTo>
                    <a:lnTo>
                      <a:pt x="106" y="796"/>
                    </a:lnTo>
                    <a:lnTo>
                      <a:pt x="114" y="794"/>
                    </a:lnTo>
                    <a:lnTo>
                      <a:pt x="114" y="794"/>
                    </a:lnTo>
                    <a:lnTo>
                      <a:pt x="114" y="790"/>
                    </a:lnTo>
                    <a:lnTo>
                      <a:pt x="114" y="790"/>
                    </a:lnTo>
                    <a:lnTo>
                      <a:pt x="112" y="786"/>
                    </a:lnTo>
                    <a:lnTo>
                      <a:pt x="112" y="786"/>
                    </a:lnTo>
                    <a:lnTo>
                      <a:pt x="112" y="784"/>
                    </a:lnTo>
                    <a:lnTo>
                      <a:pt x="110" y="782"/>
                    </a:lnTo>
                    <a:lnTo>
                      <a:pt x="110" y="782"/>
                    </a:lnTo>
                    <a:lnTo>
                      <a:pt x="102" y="780"/>
                    </a:lnTo>
                    <a:lnTo>
                      <a:pt x="94" y="778"/>
                    </a:lnTo>
                    <a:lnTo>
                      <a:pt x="94" y="778"/>
                    </a:lnTo>
                    <a:lnTo>
                      <a:pt x="92" y="776"/>
                    </a:lnTo>
                    <a:lnTo>
                      <a:pt x="92" y="776"/>
                    </a:lnTo>
                    <a:lnTo>
                      <a:pt x="86" y="774"/>
                    </a:lnTo>
                    <a:lnTo>
                      <a:pt x="86" y="774"/>
                    </a:lnTo>
                    <a:lnTo>
                      <a:pt x="78" y="764"/>
                    </a:lnTo>
                    <a:lnTo>
                      <a:pt x="70" y="754"/>
                    </a:lnTo>
                    <a:lnTo>
                      <a:pt x="70" y="754"/>
                    </a:lnTo>
                    <a:lnTo>
                      <a:pt x="66" y="746"/>
                    </a:lnTo>
                    <a:lnTo>
                      <a:pt x="64" y="742"/>
                    </a:lnTo>
                    <a:lnTo>
                      <a:pt x="62" y="736"/>
                    </a:lnTo>
                    <a:lnTo>
                      <a:pt x="62" y="736"/>
                    </a:lnTo>
                    <a:lnTo>
                      <a:pt x="64" y="720"/>
                    </a:lnTo>
                    <a:lnTo>
                      <a:pt x="70" y="706"/>
                    </a:lnTo>
                    <a:lnTo>
                      <a:pt x="82" y="680"/>
                    </a:lnTo>
                    <a:lnTo>
                      <a:pt x="82" y="680"/>
                    </a:lnTo>
                    <a:lnTo>
                      <a:pt x="86" y="682"/>
                    </a:lnTo>
                    <a:lnTo>
                      <a:pt x="90" y="682"/>
                    </a:lnTo>
                    <a:lnTo>
                      <a:pt x="90" y="682"/>
                    </a:lnTo>
                    <a:lnTo>
                      <a:pt x="94" y="686"/>
                    </a:lnTo>
                    <a:lnTo>
                      <a:pt x="98" y="688"/>
                    </a:lnTo>
                    <a:lnTo>
                      <a:pt x="98" y="688"/>
                    </a:lnTo>
                    <a:lnTo>
                      <a:pt x="100" y="686"/>
                    </a:lnTo>
                    <a:lnTo>
                      <a:pt x="100" y="682"/>
                    </a:lnTo>
                    <a:lnTo>
                      <a:pt x="100" y="682"/>
                    </a:lnTo>
                    <a:lnTo>
                      <a:pt x="102" y="680"/>
                    </a:lnTo>
                    <a:lnTo>
                      <a:pt x="104" y="676"/>
                    </a:lnTo>
                    <a:lnTo>
                      <a:pt x="104" y="676"/>
                    </a:lnTo>
                    <a:lnTo>
                      <a:pt x="110" y="720"/>
                    </a:lnTo>
                    <a:lnTo>
                      <a:pt x="114" y="764"/>
                    </a:lnTo>
                    <a:lnTo>
                      <a:pt x="114" y="764"/>
                    </a:lnTo>
                    <a:close/>
                    <a:moveTo>
                      <a:pt x="110" y="290"/>
                    </a:moveTo>
                    <a:lnTo>
                      <a:pt x="110" y="290"/>
                    </a:lnTo>
                    <a:lnTo>
                      <a:pt x="112" y="282"/>
                    </a:lnTo>
                    <a:lnTo>
                      <a:pt x="112" y="282"/>
                    </a:lnTo>
                    <a:lnTo>
                      <a:pt x="112" y="286"/>
                    </a:lnTo>
                    <a:lnTo>
                      <a:pt x="110" y="290"/>
                    </a:lnTo>
                    <a:lnTo>
                      <a:pt x="110" y="290"/>
                    </a:lnTo>
                    <a:close/>
                    <a:moveTo>
                      <a:pt x="112" y="92"/>
                    </a:moveTo>
                    <a:lnTo>
                      <a:pt x="112" y="92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close/>
                    <a:moveTo>
                      <a:pt x="114" y="90"/>
                    </a:moveTo>
                    <a:lnTo>
                      <a:pt x="114" y="90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4" y="90"/>
                    </a:lnTo>
                    <a:close/>
                    <a:moveTo>
                      <a:pt x="116" y="84"/>
                    </a:moveTo>
                    <a:lnTo>
                      <a:pt x="116" y="84"/>
                    </a:lnTo>
                    <a:lnTo>
                      <a:pt x="114" y="84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2"/>
                    </a:lnTo>
                    <a:lnTo>
                      <a:pt x="114" y="82"/>
                    </a:lnTo>
                    <a:lnTo>
                      <a:pt x="116" y="84"/>
                    </a:lnTo>
                    <a:lnTo>
                      <a:pt x="116" y="84"/>
                    </a:lnTo>
                    <a:close/>
                    <a:moveTo>
                      <a:pt x="118" y="58"/>
                    </a:moveTo>
                    <a:lnTo>
                      <a:pt x="118" y="58"/>
                    </a:lnTo>
                    <a:lnTo>
                      <a:pt x="118" y="62"/>
                    </a:lnTo>
                    <a:lnTo>
                      <a:pt x="116" y="64"/>
                    </a:lnTo>
                    <a:lnTo>
                      <a:pt x="116" y="64"/>
                    </a:lnTo>
                    <a:lnTo>
                      <a:pt x="118" y="62"/>
                    </a:lnTo>
                    <a:lnTo>
                      <a:pt x="118" y="58"/>
                    </a:lnTo>
                    <a:lnTo>
                      <a:pt x="118" y="58"/>
                    </a:lnTo>
                    <a:close/>
                    <a:moveTo>
                      <a:pt x="234" y="26"/>
                    </a:moveTo>
                    <a:lnTo>
                      <a:pt x="234" y="26"/>
                    </a:lnTo>
                    <a:lnTo>
                      <a:pt x="232" y="22"/>
                    </a:lnTo>
                    <a:lnTo>
                      <a:pt x="232" y="22"/>
                    </a:lnTo>
                    <a:lnTo>
                      <a:pt x="234" y="24"/>
                    </a:lnTo>
                    <a:lnTo>
                      <a:pt x="234" y="26"/>
                    </a:lnTo>
                    <a:lnTo>
                      <a:pt x="234" y="26"/>
                    </a:lnTo>
                    <a:close/>
                    <a:moveTo>
                      <a:pt x="234" y="34"/>
                    </a:moveTo>
                    <a:lnTo>
                      <a:pt x="234" y="34"/>
                    </a:lnTo>
                    <a:lnTo>
                      <a:pt x="232" y="30"/>
                    </a:lnTo>
                    <a:lnTo>
                      <a:pt x="230" y="26"/>
                    </a:lnTo>
                    <a:lnTo>
                      <a:pt x="230" y="26"/>
                    </a:lnTo>
                    <a:lnTo>
                      <a:pt x="232" y="30"/>
                    </a:lnTo>
                    <a:lnTo>
                      <a:pt x="234" y="34"/>
                    </a:lnTo>
                    <a:lnTo>
                      <a:pt x="234" y="34"/>
                    </a:lnTo>
                    <a:close/>
                    <a:moveTo>
                      <a:pt x="230" y="50"/>
                    </a:moveTo>
                    <a:lnTo>
                      <a:pt x="230" y="50"/>
                    </a:lnTo>
                    <a:lnTo>
                      <a:pt x="234" y="40"/>
                    </a:lnTo>
                    <a:lnTo>
                      <a:pt x="234" y="40"/>
                    </a:lnTo>
                    <a:lnTo>
                      <a:pt x="232" y="46"/>
                    </a:lnTo>
                    <a:lnTo>
                      <a:pt x="230" y="50"/>
                    </a:lnTo>
                    <a:lnTo>
                      <a:pt x="230" y="50"/>
                    </a:lnTo>
                    <a:close/>
                    <a:moveTo>
                      <a:pt x="200" y="6"/>
                    </a:moveTo>
                    <a:lnTo>
                      <a:pt x="200" y="6"/>
                    </a:lnTo>
                    <a:lnTo>
                      <a:pt x="202" y="6"/>
                    </a:lnTo>
                    <a:lnTo>
                      <a:pt x="204" y="6"/>
                    </a:lnTo>
                    <a:lnTo>
                      <a:pt x="204" y="6"/>
                    </a:lnTo>
                    <a:lnTo>
                      <a:pt x="200" y="6"/>
                    </a:lnTo>
                    <a:lnTo>
                      <a:pt x="200" y="6"/>
                    </a:lnTo>
                    <a:close/>
                    <a:moveTo>
                      <a:pt x="236" y="324"/>
                    </a:move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26"/>
                    </a:lnTo>
                    <a:lnTo>
                      <a:pt x="236" y="324"/>
                    </a:lnTo>
                    <a:lnTo>
                      <a:pt x="236" y="324"/>
                    </a:lnTo>
                    <a:lnTo>
                      <a:pt x="236" y="324"/>
                    </a:lnTo>
                    <a:close/>
                    <a:moveTo>
                      <a:pt x="228" y="376"/>
                    </a:moveTo>
                    <a:lnTo>
                      <a:pt x="228" y="376"/>
                    </a:lnTo>
                    <a:lnTo>
                      <a:pt x="230" y="376"/>
                    </a:lnTo>
                    <a:lnTo>
                      <a:pt x="230" y="376"/>
                    </a:lnTo>
                    <a:lnTo>
                      <a:pt x="230" y="374"/>
                    </a:lnTo>
                    <a:lnTo>
                      <a:pt x="230" y="374"/>
                    </a:lnTo>
                    <a:lnTo>
                      <a:pt x="230" y="376"/>
                    </a:lnTo>
                    <a:lnTo>
                      <a:pt x="228" y="376"/>
                    </a:lnTo>
                    <a:lnTo>
                      <a:pt x="228" y="376"/>
                    </a:lnTo>
                    <a:close/>
                    <a:moveTo>
                      <a:pt x="218" y="318"/>
                    </a:moveTo>
                    <a:lnTo>
                      <a:pt x="218" y="318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8" y="318"/>
                    </a:lnTo>
                    <a:lnTo>
                      <a:pt x="218" y="318"/>
                    </a:lnTo>
                    <a:close/>
                    <a:moveTo>
                      <a:pt x="218" y="294"/>
                    </a:move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6"/>
                    </a:ln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4"/>
                    </a:lnTo>
                    <a:close/>
                    <a:moveTo>
                      <a:pt x="210" y="378"/>
                    </a:moveTo>
                    <a:lnTo>
                      <a:pt x="210" y="378"/>
                    </a:lnTo>
                    <a:lnTo>
                      <a:pt x="210" y="380"/>
                    </a:lnTo>
                    <a:lnTo>
                      <a:pt x="210" y="378"/>
                    </a:lnTo>
                    <a:lnTo>
                      <a:pt x="212" y="378"/>
                    </a:lnTo>
                    <a:lnTo>
                      <a:pt x="212" y="378"/>
                    </a:lnTo>
                    <a:lnTo>
                      <a:pt x="212" y="380"/>
                    </a:lnTo>
                    <a:lnTo>
                      <a:pt x="212" y="380"/>
                    </a:lnTo>
                    <a:lnTo>
                      <a:pt x="210" y="380"/>
                    </a:lnTo>
                    <a:lnTo>
                      <a:pt x="210" y="378"/>
                    </a:lnTo>
                    <a:lnTo>
                      <a:pt x="210" y="378"/>
                    </a:lnTo>
                    <a:close/>
                    <a:moveTo>
                      <a:pt x="206" y="374"/>
                    </a:moveTo>
                    <a:lnTo>
                      <a:pt x="206" y="374"/>
                    </a:lnTo>
                    <a:lnTo>
                      <a:pt x="208" y="376"/>
                    </a:lnTo>
                    <a:lnTo>
                      <a:pt x="208" y="378"/>
                    </a:lnTo>
                    <a:lnTo>
                      <a:pt x="208" y="378"/>
                    </a:lnTo>
                    <a:lnTo>
                      <a:pt x="206" y="376"/>
                    </a:lnTo>
                    <a:lnTo>
                      <a:pt x="206" y="376"/>
                    </a:lnTo>
                    <a:lnTo>
                      <a:pt x="206" y="376"/>
                    </a:lnTo>
                    <a:lnTo>
                      <a:pt x="208" y="376"/>
                    </a:lnTo>
                    <a:lnTo>
                      <a:pt x="206" y="374"/>
                    </a:lnTo>
                    <a:lnTo>
                      <a:pt x="206" y="374"/>
                    </a:lnTo>
                    <a:close/>
                    <a:moveTo>
                      <a:pt x="188" y="2"/>
                    </a:moveTo>
                    <a:lnTo>
                      <a:pt x="188" y="2"/>
                    </a:lnTo>
                    <a:lnTo>
                      <a:pt x="192" y="4"/>
                    </a:lnTo>
                    <a:lnTo>
                      <a:pt x="192" y="4"/>
                    </a:lnTo>
                    <a:lnTo>
                      <a:pt x="188" y="2"/>
                    </a:lnTo>
                    <a:lnTo>
                      <a:pt x="188" y="2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6F64FD2-3104-B904-965F-721A8F4A4AF2}"/>
                </a:ext>
              </a:extLst>
            </p:cNvPr>
            <p:cNvGrpSpPr/>
            <p:nvPr/>
          </p:nvGrpSpPr>
          <p:grpSpPr>
            <a:xfrm>
              <a:off x="5579244" y="3668856"/>
              <a:ext cx="437821" cy="418721"/>
              <a:chOff x="3133716" y="2180550"/>
              <a:chExt cx="868469" cy="830583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9B562309-B70A-E7C6-44A9-9920021C1DFB}"/>
                  </a:ext>
                </a:extLst>
              </p:cNvPr>
              <p:cNvSpPr/>
              <p:nvPr/>
            </p:nvSpPr>
            <p:spPr>
              <a:xfrm>
                <a:off x="3133716" y="2827098"/>
                <a:ext cx="868469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226C38B0-8C3D-4D60-8223-D62EE598C2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40925" y="2180550"/>
                <a:ext cx="454051" cy="716923"/>
                <a:chOff x="3580065" y="3598658"/>
                <a:chExt cx="934607" cy="1475695"/>
              </a:xfrm>
              <a:solidFill>
                <a:srgbClr val="0A2A4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2" name="Freeform 121">
                  <a:extLst>
                    <a:ext uri="{FF2B5EF4-FFF2-40B4-BE49-F238E27FC236}">
                      <a16:creationId xmlns:a16="http://schemas.microsoft.com/office/drawing/2014/main" id="{054A922D-F2C7-9B2E-76E9-D42A761917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0065" y="3598658"/>
                  <a:ext cx="934607" cy="1475695"/>
                </a:xfrm>
                <a:custGeom>
                  <a:avLst/>
                  <a:gdLst>
                    <a:gd name="T0" fmla="*/ 200 w 798"/>
                    <a:gd name="T1" fmla="*/ 1136 h 1260"/>
                    <a:gd name="T2" fmla="*/ 208 w 798"/>
                    <a:gd name="T3" fmla="*/ 1210 h 1260"/>
                    <a:gd name="T4" fmla="*/ 222 w 798"/>
                    <a:gd name="T5" fmla="*/ 1188 h 1260"/>
                    <a:gd name="T6" fmla="*/ 286 w 798"/>
                    <a:gd name="T7" fmla="*/ 1240 h 1260"/>
                    <a:gd name="T8" fmla="*/ 374 w 798"/>
                    <a:gd name="T9" fmla="*/ 1236 h 1260"/>
                    <a:gd name="T10" fmla="*/ 304 w 798"/>
                    <a:gd name="T11" fmla="*/ 1206 h 1260"/>
                    <a:gd name="T12" fmla="*/ 286 w 798"/>
                    <a:gd name="T13" fmla="*/ 1126 h 1260"/>
                    <a:gd name="T14" fmla="*/ 376 w 798"/>
                    <a:gd name="T15" fmla="*/ 974 h 1260"/>
                    <a:gd name="T16" fmla="*/ 440 w 798"/>
                    <a:gd name="T17" fmla="*/ 880 h 1260"/>
                    <a:gd name="T18" fmla="*/ 482 w 798"/>
                    <a:gd name="T19" fmla="*/ 826 h 1260"/>
                    <a:gd name="T20" fmla="*/ 530 w 798"/>
                    <a:gd name="T21" fmla="*/ 944 h 1260"/>
                    <a:gd name="T22" fmla="*/ 612 w 798"/>
                    <a:gd name="T23" fmla="*/ 1132 h 1260"/>
                    <a:gd name="T24" fmla="*/ 602 w 798"/>
                    <a:gd name="T25" fmla="*/ 1176 h 1260"/>
                    <a:gd name="T26" fmla="*/ 624 w 798"/>
                    <a:gd name="T27" fmla="*/ 1242 h 1260"/>
                    <a:gd name="T28" fmla="*/ 630 w 798"/>
                    <a:gd name="T29" fmla="*/ 1224 h 1260"/>
                    <a:gd name="T30" fmla="*/ 752 w 798"/>
                    <a:gd name="T31" fmla="*/ 1256 h 1260"/>
                    <a:gd name="T32" fmla="*/ 776 w 798"/>
                    <a:gd name="T33" fmla="*/ 1232 h 1260"/>
                    <a:gd name="T34" fmla="*/ 722 w 798"/>
                    <a:gd name="T35" fmla="*/ 1218 h 1260"/>
                    <a:gd name="T36" fmla="*/ 610 w 798"/>
                    <a:gd name="T37" fmla="*/ 960 h 1260"/>
                    <a:gd name="T38" fmla="*/ 588 w 798"/>
                    <a:gd name="T39" fmla="*/ 828 h 1260"/>
                    <a:gd name="T40" fmla="*/ 580 w 798"/>
                    <a:gd name="T41" fmla="*/ 736 h 1260"/>
                    <a:gd name="T42" fmla="*/ 552 w 798"/>
                    <a:gd name="T43" fmla="*/ 596 h 1260"/>
                    <a:gd name="T44" fmla="*/ 612 w 798"/>
                    <a:gd name="T45" fmla="*/ 564 h 1260"/>
                    <a:gd name="T46" fmla="*/ 636 w 798"/>
                    <a:gd name="T47" fmla="*/ 554 h 1260"/>
                    <a:gd name="T48" fmla="*/ 688 w 798"/>
                    <a:gd name="T49" fmla="*/ 594 h 1260"/>
                    <a:gd name="T50" fmla="*/ 652 w 798"/>
                    <a:gd name="T51" fmla="*/ 512 h 1260"/>
                    <a:gd name="T52" fmla="*/ 580 w 798"/>
                    <a:gd name="T53" fmla="*/ 424 h 1260"/>
                    <a:gd name="T54" fmla="*/ 502 w 798"/>
                    <a:gd name="T55" fmla="*/ 250 h 1260"/>
                    <a:gd name="T56" fmla="*/ 488 w 798"/>
                    <a:gd name="T57" fmla="*/ 188 h 1260"/>
                    <a:gd name="T58" fmla="*/ 508 w 798"/>
                    <a:gd name="T59" fmla="*/ 180 h 1260"/>
                    <a:gd name="T60" fmla="*/ 520 w 798"/>
                    <a:gd name="T61" fmla="*/ 160 h 1260"/>
                    <a:gd name="T62" fmla="*/ 534 w 798"/>
                    <a:gd name="T63" fmla="*/ 142 h 1260"/>
                    <a:gd name="T64" fmla="*/ 526 w 798"/>
                    <a:gd name="T65" fmla="*/ 106 h 1260"/>
                    <a:gd name="T66" fmla="*/ 510 w 798"/>
                    <a:gd name="T67" fmla="*/ 36 h 1260"/>
                    <a:gd name="T68" fmla="*/ 498 w 798"/>
                    <a:gd name="T69" fmla="*/ 24 h 1260"/>
                    <a:gd name="T70" fmla="*/ 436 w 798"/>
                    <a:gd name="T71" fmla="*/ 0 h 1260"/>
                    <a:gd name="T72" fmla="*/ 400 w 798"/>
                    <a:gd name="T73" fmla="*/ 14 h 1260"/>
                    <a:gd name="T74" fmla="*/ 380 w 798"/>
                    <a:gd name="T75" fmla="*/ 34 h 1260"/>
                    <a:gd name="T76" fmla="*/ 346 w 798"/>
                    <a:gd name="T77" fmla="*/ 80 h 1260"/>
                    <a:gd name="T78" fmla="*/ 330 w 798"/>
                    <a:gd name="T79" fmla="*/ 120 h 1260"/>
                    <a:gd name="T80" fmla="*/ 344 w 798"/>
                    <a:gd name="T81" fmla="*/ 116 h 1260"/>
                    <a:gd name="T82" fmla="*/ 324 w 798"/>
                    <a:gd name="T83" fmla="*/ 178 h 1260"/>
                    <a:gd name="T84" fmla="*/ 300 w 798"/>
                    <a:gd name="T85" fmla="*/ 210 h 1260"/>
                    <a:gd name="T86" fmla="*/ 324 w 798"/>
                    <a:gd name="T87" fmla="*/ 224 h 1260"/>
                    <a:gd name="T88" fmla="*/ 318 w 798"/>
                    <a:gd name="T89" fmla="*/ 286 h 1260"/>
                    <a:gd name="T90" fmla="*/ 300 w 798"/>
                    <a:gd name="T91" fmla="*/ 398 h 1260"/>
                    <a:gd name="T92" fmla="*/ 250 w 798"/>
                    <a:gd name="T93" fmla="*/ 528 h 1260"/>
                    <a:gd name="T94" fmla="*/ 204 w 798"/>
                    <a:gd name="T95" fmla="*/ 640 h 1260"/>
                    <a:gd name="T96" fmla="*/ 160 w 798"/>
                    <a:gd name="T97" fmla="*/ 698 h 1260"/>
                    <a:gd name="T98" fmla="*/ 60 w 798"/>
                    <a:gd name="T99" fmla="*/ 728 h 1260"/>
                    <a:gd name="T100" fmla="*/ 6 w 798"/>
                    <a:gd name="T101" fmla="*/ 878 h 1260"/>
                    <a:gd name="T102" fmla="*/ 128 w 798"/>
                    <a:gd name="T103" fmla="*/ 982 h 1260"/>
                    <a:gd name="T104" fmla="*/ 258 w 798"/>
                    <a:gd name="T105" fmla="*/ 668 h 1260"/>
                    <a:gd name="T106" fmla="*/ 264 w 798"/>
                    <a:gd name="T107" fmla="*/ 650 h 1260"/>
                    <a:gd name="T108" fmla="*/ 286 w 798"/>
                    <a:gd name="T109" fmla="*/ 622 h 1260"/>
                    <a:gd name="T110" fmla="*/ 364 w 798"/>
                    <a:gd name="T111" fmla="*/ 580 h 1260"/>
                    <a:gd name="T112" fmla="*/ 344 w 798"/>
                    <a:gd name="T113" fmla="*/ 670 h 1260"/>
                    <a:gd name="T114" fmla="*/ 318 w 798"/>
                    <a:gd name="T115" fmla="*/ 768 h 1260"/>
                    <a:gd name="T116" fmla="*/ 258 w 798"/>
                    <a:gd name="T117" fmla="*/ 668 h 1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98" h="1260">
                      <a:moveTo>
                        <a:pt x="268" y="1038"/>
                      </a:moveTo>
                      <a:lnTo>
                        <a:pt x="268" y="1038"/>
                      </a:lnTo>
                      <a:lnTo>
                        <a:pt x="256" y="1070"/>
                      </a:lnTo>
                      <a:lnTo>
                        <a:pt x="242" y="1096"/>
                      </a:lnTo>
                      <a:lnTo>
                        <a:pt x="234" y="1108"/>
                      </a:lnTo>
                      <a:lnTo>
                        <a:pt x="226" y="1118"/>
                      </a:lnTo>
                      <a:lnTo>
                        <a:pt x="214" y="1128"/>
                      </a:lnTo>
                      <a:lnTo>
                        <a:pt x="200" y="1136"/>
                      </a:lnTo>
                      <a:lnTo>
                        <a:pt x="200" y="1136"/>
                      </a:lnTo>
                      <a:lnTo>
                        <a:pt x="194" y="1148"/>
                      </a:lnTo>
                      <a:lnTo>
                        <a:pt x="192" y="1158"/>
                      </a:lnTo>
                      <a:lnTo>
                        <a:pt x="194" y="1168"/>
                      </a:lnTo>
                      <a:lnTo>
                        <a:pt x="198" y="1178"/>
                      </a:lnTo>
                      <a:lnTo>
                        <a:pt x="204" y="1188"/>
                      </a:lnTo>
                      <a:lnTo>
                        <a:pt x="206" y="1198"/>
                      </a:lnTo>
                      <a:lnTo>
                        <a:pt x="208" y="1210"/>
                      </a:lnTo>
                      <a:lnTo>
                        <a:pt x="206" y="1224"/>
                      </a:lnTo>
                      <a:lnTo>
                        <a:pt x="206" y="1224"/>
                      </a:lnTo>
                      <a:lnTo>
                        <a:pt x="210" y="1222"/>
                      </a:lnTo>
                      <a:lnTo>
                        <a:pt x="212" y="1216"/>
                      </a:lnTo>
                      <a:lnTo>
                        <a:pt x="214" y="1206"/>
                      </a:lnTo>
                      <a:lnTo>
                        <a:pt x="214" y="1194"/>
                      </a:lnTo>
                      <a:lnTo>
                        <a:pt x="218" y="1190"/>
                      </a:lnTo>
                      <a:lnTo>
                        <a:pt x="222" y="1188"/>
                      </a:lnTo>
                      <a:lnTo>
                        <a:pt x="222" y="1188"/>
                      </a:lnTo>
                      <a:lnTo>
                        <a:pt x="232" y="1190"/>
                      </a:lnTo>
                      <a:lnTo>
                        <a:pt x="240" y="1194"/>
                      </a:lnTo>
                      <a:lnTo>
                        <a:pt x="248" y="1202"/>
                      </a:lnTo>
                      <a:lnTo>
                        <a:pt x="254" y="1210"/>
                      </a:lnTo>
                      <a:lnTo>
                        <a:pt x="268" y="1226"/>
                      </a:lnTo>
                      <a:lnTo>
                        <a:pt x="276" y="1234"/>
                      </a:lnTo>
                      <a:lnTo>
                        <a:pt x="286" y="1240"/>
                      </a:lnTo>
                      <a:lnTo>
                        <a:pt x="286" y="1240"/>
                      </a:lnTo>
                      <a:lnTo>
                        <a:pt x="296" y="1242"/>
                      </a:lnTo>
                      <a:lnTo>
                        <a:pt x="306" y="1244"/>
                      </a:lnTo>
                      <a:lnTo>
                        <a:pt x="328" y="1244"/>
                      </a:lnTo>
                      <a:lnTo>
                        <a:pt x="350" y="1242"/>
                      </a:lnTo>
                      <a:lnTo>
                        <a:pt x="372" y="1236"/>
                      </a:lnTo>
                      <a:lnTo>
                        <a:pt x="372" y="1236"/>
                      </a:lnTo>
                      <a:lnTo>
                        <a:pt x="374" y="1236"/>
                      </a:lnTo>
                      <a:lnTo>
                        <a:pt x="372" y="1234"/>
                      </a:lnTo>
                      <a:lnTo>
                        <a:pt x="368" y="1234"/>
                      </a:lnTo>
                      <a:lnTo>
                        <a:pt x="348" y="1228"/>
                      </a:lnTo>
                      <a:lnTo>
                        <a:pt x="334" y="1224"/>
                      </a:lnTo>
                      <a:lnTo>
                        <a:pt x="322" y="1220"/>
                      </a:lnTo>
                      <a:lnTo>
                        <a:pt x="312" y="1214"/>
                      </a:lnTo>
                      <a:lnTo>
                        <a:pt x="304" y="1206"/>
                      </a:lnTo>
                      <a:lnTo>
                        <a:pt x="304" y="1206"/>
                      </a:lnTo>
                      <a:lnTo>
                        <a:pt x="302" y="1196"/>
                      </a:lnTo>
                      <a:lnTo>
                        <a:pt x="298" y="1186"/>
                      </a:lnTo>
                      <a:lnTo>
                        <a:pt x="288" y="1170"/>
                      </a:lnTo>
                      <a:lnTo>
                        <a:pt x="286" y="1160"/>
                      </a:lnTo>
                      <a:lnTo>
                        <a:pt x="284" y="1150"/>
                      </a:lnTo>
                      <a:lnTo>
                        <a:pt x="282" y="1140"/>
                      </a:lnTo>
                      <a:lnTo>
                        <a:pt x="286" y="1126"/>
                      </a:lnTo>
                      <a:lnTo>
                        <a:pt x="286" y="1126"/>
                      </a:lnTo>
                      <a:lnTo>
                        <a:pt x="290" y="1116"/>
                      </a:lnTo>
                      <a:lnTo>
                        <a:pt x="294" y="1106"/>
                      </a:lnTo>
                      <a:lnTo>
                        <a:pt x="306" y="1086"/>
                      </a:lnTo>
                      <a:lnTo>
                        <a:pt x="340" y="1042"/>
                      </a:lnTo>
                      <a:lnTo>
                        <a:pt x="340" y="1042"/>
                      </a:lnTo>
                      <a:lnTo>
                        <a:pt x="354" y="1020"/>
                      </a:lnTo>
                      <a:lnTo>
                        <a:pt x="366" y="996"/>
                      </a:lnTo>
                      <a:lnTo>
                        <a:pt x="376" y="974"/>
                      </a:lnTo>
                      <a:lnTo>
                        <a:pt x="388" y="954"/>
                      </a:lnTo>
                      <a:lnTo>
                        <a:pt x="388" y="954"/>
                      </a:lnTo>
                      <a:lnTo>
                        <a:pt x="400" y="942"/>
                      </a:lnTo>
                      <a:lnTo>
                        <a:pt x="412" y="930"/>
                      </a:lnTo>
                      <a:lnTo>
                        <a:pt x="422" y="918"/>
                      </a:lnTo>
                      <a:lnTo>
                        <a:pt x="432" y="904"/>
                      </a:lnTo>
                      <a:lnTo>
                        <a:pt x="432" y="904"/>
                      </a:lnTo>
                      <a:lnTo>
                        <a:pt x="440" y="880"/>
                      </a:lnTo>
                      <a:lnTo>
                        <a:pt x="446" y="858"/>
                      </a:lnTo>
                      <a:lnTo>
                        <a:pt x="450" y="848"/>
                      </a:lnTo>
                      <a:lnTo>
                        <a:pt x="454" y="838"/>
                      </a:lnTo>
                      <a:lnTo>
                        <a:pt x="460" y="828"/>
                      </a:lnTo>
                      <a:lnTo>
                        <a:pt x="468" y="820"/>
                      </a:lnTo>
                      <a:lnTo>
                        <a:pt x="468" y="820"/>
                      </a:lnTo>
                      <a:lnTo>
                        <a:pt x="476" y="822"/>
                      </a:lnTo>
                      <a:lnTo>
                        <a:pt x="482" y="826"/>
                      </a:lnTo>
                      <a:lnTo>
                        <a:pt x="488" y="832"/>
                      </a:lnTo>
                      <a:lnTo>
                        <a:pt x="494" y="840"/>
                      </a:lnTo>
                      <a:lnTo>
                        <a:pt x="500" y="856"/>
                      </a:lnTo>
                      <a:lnTo>
                        <a:pt x="508" y="872"/>
                      </a:lnTo>
                      <a:lnTo>
                        <a:pt x="508" y="872"/>
                      </a:lnTo>
                      <a:lnTo>
                        <a:pt x="516" y="894"/>
                      </a:lnTo>
                      <a:lnTo>
                        <a:pt x="524" y="918"/>
                      </a:lnTo>
                      <a:lnTo>
                        <a:pt x="530" y="944"/>
                      </a:lnTo>
                      <a:lnTo>
                        <a:pt x="534" y="974"/>
                      </a:lnTo>
                      <a:lnTo>
                        <a:pt x="534" y="974"/>
                      </a:lnTo>
                      <a:lnTo>
                        <a:pt x="540" y="1002"/>
                      </a:lnTo>
                      <a:lnTo>
                        <a:pt x="550" y="1026"/>
                      </a:lnTo>
                      <a:lnTo>
                        <a:pt x="562" y="1048"/>
                      </a:lnTo>
                      <a:lnTo>
                        <a:pt x="574" y="1068"/>
                      </a:lnTo>
                      <a:lnTo>
                        <a:pt x="600" y="1110"/>
                      </a:lnTo>
                      <a:lnTo>
                        <a:pt x="612" y="1132"/>
                      </a:lnTo>
                      <a:lnTo>
                        <a:pt x="620" y="1154"/>
                      </a:lnTo>
                      <a:lnTo>
                        <a:pt x="620" y="1154"/>
                      </a:lnTo>
                      <a:lnTo>
                        <a:pt x="616" y="1160"/>
                      </a:lnTo>
                      <a:lnTo>
                        <a:pt x="616" y="1166"/>
                      </a:lnTo>
                      <a:lnTo>
                        <a:pt x="616" y="1166"/>
                      </a:lnTo>
                      <a:lnTo>
                        <a:pt x="610" y="1168"/>
                      </a:lnTo>
                      <a:lnTo>
                        <a:pt x="606" y="1172"/>
                      </a:lnTo>
                      <a:lnTo>
                        <a:pt x="602" y="1176"/>
                      </a:lnTo>
                      <a:lnTo>
                        <a:pt x="600" y="1180"/>
                      </a:lnTo>
                      <a:lnTo>
                        <a:pt x="598" y="1194"/>
                      </a:lnTo>
                      <a:lnTo>
                        <a:pt x="598" y="1208"/>
                      </a:lnTo>
                      <a:lnTo>
                        <a:pt x="598" y="1208"/>
                      </a:lnTo>
                      <a:lnTo>
                        <a:pt x="608" y="1218"/>
                      </a:lnTo>
                      <a:lnTo>
                        <a:pt x="618" y="1228"/>
                      </a:lnTo>
                      <a:lnTo>
                        <a:pt x="622" y="1234"/>
                      </a:lnTo>
                      <a:lnTo>
                        <a:pt x="624" y="1242"/>
                      </a:lnTo>
                      <a:lnTo>
                        <a:pt x="626" y="1250"/>
                      </a:lnTo>
                      <a:lnTo>
                        <a:pt x="626" y="1260"/>
                      </a:lnTo>
                      <a:lnTo>
                        <a:pt x="626" y="1260"/>
                      </a:lnTo>
                      <a:lnTo>
                        <a:pt x="628" y="1260"/>
                      </a:lnTo>
                      <a:lnTo>
                        <a:pt x="630" y="1256"/>
                      </a:lnTo>
                      <a:lnTo>
                        <a:pt x="628" y="1242"/>
                      </a:lnTo>
                      <a:lnTo>
                        <a:pt x="628" y="1230"/>
                      </a:lnTo>
                      <a:lnTo>
                        <a:pt x="630" y="1224"/>
                      </a:lnTo>
                      <a:lnTo>
                        <a:pt x="634" y="1220"/>
                      </a:lnTo>
                      <a:lnTo>
                        <a:pt x="634" y="1220"/>
                      </a:lnTo>
                      <a:lnTo>
                        <a:pt x="652" y="1228"/>
                      </a:lnTo>
                      <a:lnTo>
                        <a:pt x="668" y="1236"/>
                      </a:lnTo>
                      <a:lnTo>
                        <a:pt x="696" y="1258"/>
                      </a:lnTo>
                      <a:lnTo>
                        <a:pt x="696" y="1258"/>
                      </a:lnTo>
                      <a:lnTo>
                        <a:pt x="726" y="1258"/>
                      </a:lnTo>
                      <a:lnTo>
                        <a:pt x="752" y="1256"/>
                      </a:lnTo>
                      <a:lnTo>
                        <a:pt x="778" y="1250"/>
                      </a:lnTo>
                      <a:lnTo>
                        <a:pt x="788" y="1246"/>
                      </a:lnTo>
                      <a:lnTo>
                        <a:pt x="798" y="1242"/>
                      </a:lnTo>
                      <a:lnTo>
                        <a:pt x="798" y="1242"/>
                      </a:lnTo>
                      <a:lnTo>
                        <a:pt x="796" y="1238"/>
                      </a:lnTo>
                      <a:lnTo>
                        <a:pt x="790" y="1234"/>
                      </a:lnTo>
                      <a:lnTo>
                        <a:pt x="784" y="1234"/>
                      </a:lnTo>
                      <a:lnTo>
                        <a:pt x="776" y="1232"/>
                      </a:lnTo>
                      <a:lnTo>
                        <a:pt x="760" y="1234"/>
                      </a:lnTo>
                      <a:lnTo>
                        <a:pt x="744" y="1234"/>
                      </a:lnTo>
                      <a:lnTo>
                        <a:pt x="744" y="1234"/>
                      </a:lnTo>
                      <a:lnTo>
                        <a:pt x="740" y="1228"/>
                      </a:lnTo>
                      <a:lnTo>
                        <a:pt x="734" y="1224"/>
                      </a:lnTo>
                      <a:lnTo>
                        <a:pt x="728" y="1222"/>
                      </a:lnTo>
                      <a:lnTo>
                        <a:pt x="722" y="1218"/>
                      </a:lnTo>
                      <a:lnTo>
                        <a:pt x="722" y="1218"/>
                      </a:lnTo>
                      <a:lnTo>
                        <a:pt x="714" y="1208"/>
                      </a:lnTo>
                      <a:lnTo>
                        <a:pt x="704" y="1196"/>
                      </a:lnTo>
                      <a:lnTo>
                        <a:pt x="688" y="1168"/>
                      </a:lnTo>
                      <a:lnTo>
                        <a:pt x="672" y="1138"/>
                      </a:lnTo>
                      <a:lnTo>
                        <a:pt x="660" y="1106"/>
                      </a:lnTo>
                      <a:lnTo>
                        <a:pt x="634" y="1034"/>
                      </a:lnTo>
                      <a:lnTo>
                        <a:pt x="610" y="960"/>
                      </a:lnTo>
                      <a:lnTo>
                        <a:pt x="610" y="960"/>
                      </a:lnTo>
                      <a:lnTo>
                        <a:pt x="606" y="944"/>
                      </a:lnTo>
                      <a:lnTo>
                        <a:pt x="604" y="928"/>
                      </a:lnTo>
                      <a:lnTo>
                        <a:pt x="604" y="892"/>
                      </a:lnTo>
                      <a:lnTo>
                        <a:pt x="602" y="874"/>
                      </a:lnTo>
                      <a:lnTo>
                        <a:pt x="600" y="858"/>
                      </a:lnTo>
                      <a:lnTo>
                        <a:pt x="596" y="842"/>
                      </a:lnTo>
                      <a:lnTo>
                        <a:pt x="588" y="828"/>
                      </a:lnTo>
                      <a:lnTo>
                        <a:pt x="588" y="828"/>
                      </a:lnTo>
                      <a:lnTo>
                        <a:pt x="590" y="824"/>
                      </a:lnTo>
                      <a:lnTo>
                        <a:pt x="592" y="824"/>
                      </a:lnTo>
                      <a:lnTo>
                        <a:pt x="596" y="822"/>
                      </a:lnTo>
                      <a:lnTo>
                        <a:pt x="598" y="820"/>
                      </a:lnTo>
                      <a:lnTo>
                        <a:pt x="598" y="820"/>
                      </a:lnTo>
                      <a:lnTo>
                        <a:pt x="594" y="790"/>
                      </a:lnTo>
                      <a:lnTo>
                        <a:pt x="588" y="762"/>
                      </a:lnTo>
                      <a:lnTo>
                        <a:pt x="580" y="736"/>
                      </a:lnTo>
                      <a:lnTo>
                        <a:pt x="572" y="710"/>
                      </a:lnTo>
                      <a:lnTo>
                        <a:pt x="562" y="686"/>
                      </a:lnTo>
                      <a:lnTo>
                        <a:pt x="556" y="660"/>
                      </a:lnTo>
                      <a:lnTo>
                        <a:pt x="550" y="632"/>
                      </a:lnTo>
                      <a:lnTo>
                        <a:pt x="550" y="604"/>
                      </a:lnTo>
                      <a:lnTo>
                        <a:pt x="550" y="604"/>
                      </a:lnTo>
                      <a:lnTo>
                        <a:pt x="550" y="600"/>
                      </a:lnTo>
                      <a:lnTo>
                        <a:pt x="552" y="596"/>
                      </a:lnTo>
                      <a:lnTo>
                        <a:pt x="562" y="586"/>
                      </a:lnTo>
                      <a:lnTo>
                        <a:pt x="562" y="586"/>
                      </a:lnTo>
                      <a:lnTo>
                        <a:pt x="566" y="564"/>
                      </a:lnTo>
                      <a:lnTo>
                        <a:pt x="570" y="540"/>
                      </a:lnTo>
                      <a:lnTo>
                        <a:pt x="570" y="540"/>
                      </a:lnTo>
                      <a:lnTo>
                        <a:pt x="586" y="548"/>
                      </a:lnTo>
                      <a:lnTo>
                        <a:pt x="600" y="556"/>
                      </a:lnTo>
                      <a:lnTo>
                        <a:pt x="612" y="564"/>
                      </a:lnTo>
                      <a:lnTo>
                        <a:pt x="620" y="568"/>
                      </a:lnTo>
                      <a:lnTo>
                        <a:pt x="628" y="570"/>
                      </a:lnTo>
                      <a:lnTo>
                        <a:pt x="628" y="570"/>
                      </a:lnTo>
                      <a:lnTo>
                        <a:pt x="630" y="564"/>
                      </a:lnTo>
                      <a:lnTo>
                        <a:pt x="630" y="564"/>
                      </a:lnTo>
                      <a:lnTo>
                        <a:pt x="630" y="562"/>
                      </a:lnTo>
                      <a:lnTo>
                        <a:pt x="632" y="560"/>
                      </a:lnTo>
                      <a:lnTo>
                        <a:pt x="636" y="554"/>
                      </a:lnTo>
                      <a:lnTo>
                        <a:pt x="636" y="554"/>
                      </a:lnTo>
                      <a:lnTo>
                        <a:pt x="650" y="562"/>
                      </a:lnTo>
                      <a:lnTo>
                        <a:pt x="658" y="566"/>
                      </a:lnTo>
                      <a:lnTo>
                        <a:pt x="666" y="566"/>
                      </a:lnTo>
                      <a:lnTo>
                        <a:pt x="682" y="578"/>
                      </a:lnTo>
                      <a:lnTo>
                        <a:pt x="682" y="578"/>
                      </a:lnTo>
                      <a:lnTo>
                        <a:pt x="686" y="588"/>
                      </a:lnTo>
                      <a:lnTo>
                        <a:pt x="688" y="594"/>
                      </a:lnTo>
                      <a:lnTo>
                        <a:pt x="690" y="594"/>
                      </a:lnTo>
                      <a:lnTo>
                        <a:pt x="690" y="594"/>
                      </a:lnTo>
                      <a:lnTo>
                        <a:pt x="702" y="576"/>
                      </a:lnTo>
                      <a:lnTo>
                        <a:pt x="700" y="540"/>
                      </a:lnTo>
                      <a:lnTo>
                        <a:pt x="678" y="520"/>
                      </a:lnTo>
                      <a:lnTo>
                        <a:pt x="678" y="520"/>
                      </a:lnTo>
                      <a:lnTo>
                        <a:pt x="652" y="512"/>
                      </a:lnTo>
                      <a:lnTo>
                        <a:pt x="652" y="512"/>
                      </a:lnTo>
                      <a:lnTo>
                        <a:pt x="652" y="508"/>
                      </a:lnTo>
                      <a:lnTo>
                        <a:pt x="650" y="506"/>
                      </a:lnTo>
                      <a:lnTo>
                        <a:pt x="650" y="506"/>
                      </a:lnTo>
                      <a:lnTo>
                        <a:pt x="632" y="498"/>
                      </a:lnTo>
                      <a:lnTo>
                        <a:pt x="614" y="490"/>
                      </a:lnTo>
                      <a:lnTo>
                        <a:pt x="580" y="476"/>
                      </a:lnTo>
                      <a:lnTo>
                        <a:pt x="580" y="476"/>
                      </a:lnTo>
                      <a:lnTo>
                        <a:pt x="580" y="424"/>
                      </a:lnTo>
                      <a:lnTo>
                        <a:pt x="578" y="400"/>
                      </a:lnTo>
                      <a:lnTo>
                        <a:pt x="574" y="380"/>
                      </a:lnTo>
                      <a:lnTo>
                        <a:pt x="568" y="360"/>
                      </a:lnTo>
                      <a:lnTo>
                        <a:pt x="558" y="340"/>
                      </a:lnTo>
                      <a:lnTo>
                        <a:pt x="544" y="320"/>
                      </a:lnTo>
                      <a:lnTo>
                        <a:pt x="526" y="298"/>
                      </a:lnTo>
                      <a:lnTo>
                        <a:pt x="526" y="298"/>
                      </a:lnTo>
                      <a:lnTo>
                        <a:pt x="502" y="250"/>
                      </a:lnTo>
                      <a:lnTo>
                        <a:pt x="488" y="224"/>
                      </a:lnTo>
                      <a:lnTo>
                        <a:pt x="476" y="204"/>
                      </a:lnTo>
                      <a:lnTo>
                        <a:pt x="476" y="204"/>
                      </a:lnTo>
                      <a:lnTo>
                        <a:pt x="478" y="188"/>
                      </a:lnTo>
                      <a:lnTo>
                        <a:pt x="478" y="188"/>
                      </a:lnTo>
                      <a:lnTo>
                        <a:pt x="478" y="184"/>
                      </a:lnTo>
                      <a:lnTo>
                        <a:pt x="478" y="184"/>
                      </a:lnTo>
                      <a:lnTo>
                        <a:pt x="488" y="188"/>
                      </a:lnTo>
                      <a:lnTo>
                        <a:pt x="488" y="188"/>
                      </a:lnTo>
                      <a:lnTo>
                        <a:pt x="502" y="190"/>
                      </a:lnTo>
                      <a:lnTo>
                        <a:pt x="504" y="190"/>
                      </a:lnTo>
                      <a:lnTo>
                        <a:pt x="506" y="188"/>
                      </a:lnTo>
                      <a:lnTo>
                        <a:pt x="506" y="188"/>
                      </a:lnTo>
                      <a:lnTo>
                        <a:pt x="508" y="186"/>
                      </a:lnTo>
                      <a:lnTo>
                        <a:pt x="508" y="180"/>
                      </a:lnTo>
                      <a:lnTo>
                        <a:pt x="508" y="180"/>
                      </a:lnTo>
                      <a:lnTo>
                        <a:pt x="510" y="176"/>
                      </a:lnTo>
                      <a:lnTo>
                        <a:pt x="514" y="172"/>
                      </a:lnTo>
                      <a:lnTo>
                        <a:pt x="514" y="172"/>
                      </a:lnTo>
                      <a:lnTo>
                        <a:pt x="518" y="170"/>
                      </a:lnTo>
                      <a:lnTo>
                        <a:pt x="518" y="166"/>
                      </a:lnTo>
                      <a:lnTo>
                        <a:pt x="518" y="166"/>
                      </a:lnTo>
                      <a:lnTo>
                        <a:pt x="518" y="162"/>
                      </a:lnTo>
                      <a:lnTo>
                        <a:pt x="520" y="160"/>
                      </a:lnTo>
                      <a:lnTo>
                        <a:pt x="520" y="160"/>
                      </a:lnTo>
                      <a:lnTo>
                        <a:pt x="522" y="160"/>
                      </a:lnTo>
                      <a:lnTo>
                        <a:pt x="522" y="158"/>
                      </a:lnTo>
                      <a:lnTo>
                        <a:pt x="522" y="152"/>
                      </a:lnTo>
                      <a:lnTo>
                        <a:pt x="522" y="152"/>
                      </a:lnTo>
                      <a:lnTo>
                        <a:pt x="522" y="150"/>
                      </a:lnTo>
                      <a:lnTo>
                        <a:pt x="526" y="146"/>
                      </a:lnTo>
                      <a:lnTo>
                        <a:pt x="534" y="142"/>
                      </a:lnTo>
                      <a:lnTo>
                        <a:pt x="534" y="142"/>
                      </a:lnTo>
                      <a:lnTo>
                        <a:pt x="536" y="140"/>
                      </a:lnTo>
                      <a:lnTo>
                        <a:pt x="536" y="138"/>
                      </a:lnTo>
                      <a:lnTo>
                        <a:pt x="534" y="130"/>
                      </a:lnTo>
                      <a:lnTo>
                        <a:pt x="526" y="116"/>
                      </a:lnTo>
                      <a:lnTo>
                        <a:pt x="526" y="116"/>
                      </a:lnTo>
                      <a:lnTo>
                        <a:pt x="526" y="112"/>
                      </a:lnTo>
                      <a:lnTo>
                        <a:pt x="526" y="106"/>
                      </a:lnTo>
                      <a:lnTo>
                        <a:pt x="528" y="92"/>
                      </a:lnTo>
                      <a:lnTo>
                        <a:pt x="528" y="92"/>
                      </a:lnTo>
                      <a:lnTo>
                        <a:pt x="528" y="80"/>
                      </a:lnTo>
                      <a:lnTo>
                        <a:pt x="524" y="66"/>
                      </a:lnTo>
                      <a:lnTo>
                        <a:pt x="518" y="52"/>
                      </a:lnTo>
                      <a:lnTo>
                        <a:pt x="514" y="44"/>
                      </a:lnTo>
                      <a:lnTo>
                        <a:pt x="514" y="44"/>
                      </a:lnTo>
                      <a:lnTo>
                        <a:pt x="510" y="36"/>
                      </a:lnTo>
                      <a:lnTo>
                        <a:pt x="510" y="36"/>
                      </a:lnTo>
                      <a:lnTo>
                        <a:pt x="508" y="34"/>
                      </a:lnTo>
                      <a:lnTo>
                        <a:pt x="504" y="30"/>
                      </a:lnTo>
                      <a:lnTo>
                        <a:pt x="504" y="30"/>
                      </a:lnTo>
                      <a:lnTo>
                        <a:pt x="504" y="28"/>
                      </a:lnTo>
                      <a:lnTo>
                        <a:pt x="500" y="26"/>
                      </a:lnTo>
                      <a:lnTo>
                        <a:pt x="500" y="26"/>
                      </a:lnTo>
                      <a:lnTo>
                        <a:pt x="498" y="24"/>
                      </a:lnTo>
                      <a:lnTo>
                        <a:pt x="498" y="24"/>
                      </a:lnTo>
                      <a:lnTo>
                        <a:pt x="486" y="16"/>
                      </a:lnTo>
                      <a:lnTo>
                        <a:pt x="474" y="8"/>
                      </a:lnTo>
                      <a:lnTo>
                        <a:pt x="474" y="8"/>
                      </a:lnTo>
                      <a:lnTo>
                        <a:pt x="458" y="2"/>
                      </a:lnTo>
                      <a:lnTo>
                        <a:pt x="458" y="2"/>
                      </a:lnTo>
                      <a:lnTo>
                        <a:pt x="448" y="0"/>
                      </a:lnTo>
                      <a:lnTo>
                        <a:pt x="436" y="0"/>
                      </a:lnTo>
                      <a:lnTo>
                        <a:pt x="436" y="0"/>
                      </a:lnTo>
                      <a:lnTo>
                        <a:pt x="432" y="0"/>
                      </a:lnTo>
                      <a:lnTo>
                        <a:pt x="432" y="0"/>
                      </a:lnTo>
                      <a:lnTo>
                        <a:pt x="416" y="4"/>
                      </a:lnTo>
                      <a:lnTo>
                        <a:pt x="410" y="8"/>
                      </a:lnTo>
                      <a:lnTo>
                        <a:pt x="410" y="8"/>
                      </a:lnTo>
                      <a:lnTo>
                        <a:pt x="404" y="10"/>
                      </a:lnTo>
                      <a:lnTo>
                        <a:pt x="400" y="14"/>
                      </a:lnTo>
                      <a:lnTo>
                        <a:pt x="396" y="16"/>
                      </a:lnTo>
                      <a:lnTo>
                        <a:pt x="392" y="18"/>
                      </a:lnTo>
                      <a:lnTo>
                        <a:pt x="392" y="18"/>
                      </a:lnTo>
                      <a:lnTo>
                        <a:pt x="390" y="20"/>
                      </a:lnTo>
                      <a:lnTo>
                        <a:pt x="388" y="26"/>
                      </a:lnTo>
                      <a:lnTo>
                        <a:pt x="388" y="26"/>
                      </a:lnTo>
                      <a:lnTo>
                        <a:pt x="382" y="28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74" y="36"/>
                      </a:lnTo>
                      <a:lnTo>
                        <a:pt x="360" y="46"/>
                      </a:lnTo>
                      <a:lnTo>
                        <a:pt x="354" y="52"/>
                      </a:lnTo>
                      <a:lnTo>
                        <a:pt x="348" y="60"/>
                      </a:lnTo>
                      <a:lnTo>
                        <a:pt x="344" y="70"/>
                      </a:lnTo>
                      <a:lnTo>
                        <a:pt x="346" y="80"/>
                      </a:lnTo>
                      <a:lnTo>
                        <a:pt x="346" y="80"/>
                      </a:lnTo>
                      <a:lnTo>
                        <a:pt x="346" y="82"/>
                      </a:lnTo>
                      <a:lnTo>
                        <a:pt x="346" y="82"/>
                      </a:lnTo>
                      <a:lnTo>
                        <a:pt x="346" y="82"/>
                      </a:lnTo>
                      <a:lnTo>
                        <a:pt x="348" y="92"/>
                      </a:lnTo>
                      <a:lnTo>
                        <a:pt x="348" y="100"/>
                      </a:lnTo>
                      <a:lnTo>
                        <a:pt x="346" y="106"/>
                      </a:lnTo>
                      <a:lnTo>
                        <a:pt x="346" y="106"/>
                      </a:lnTo>
                      <a:lnTo>
                        <a:pt x="330" y="120"/>
                      </a:lnTo>
                      <a:lnTo>
                        <a:pt x="318" y="134"/>
                      </a:lnTo>
                      <a:lnTo>
                        <a:pt x="314" y="140"/>
                      </a:lnTo>
                      <a:lnTo>
                        <a:pt x="312" y="144"/>
                      </a:lnTo>
                      <a:lnTo>
                        <a:pt x="312" y="144"/>
                      </a:lnTo>
                      <a:lnTo>
                        <a:pt x="324" y="130"/>
                      </a:lnTo>
                      <a:lnTo>
                        <a:pt x="334" y="120"/>
                      </a:lnTo>
                      <a:lnTo>
                        <a:pt x="340" y="118"/>
                      </a:lnTo>
                      <a:lnTo>
                        <a:pt x="344" y="116"/>
                      </a:lnTo>
                      <a:lnTo>
                        <a:pt x="344" y="116"/>
                      </a:lnTo>
                      <a:lnTo>
                        <a:pt x="336" y="130"/>
                      </a:lnTo>
                      <a:lnTo>
                        <a:pt x="332" y="140"/>
                      </a:lnTo>
                      <a:lnTo>
                        <a:pt x="332" y="144"/>
                      </a:lnTo>
                      <a:lnTo>
                        <a:pt x="332" y="148"/>
                      </a:lnTo>
                      <a:lnTo>
                        <a:pt x="332" y="148"/>
                      </a:lnTo>
                      <a:lnTo>
                        <a:pt x="328" y="164"/>
                      </a:lnTo>
                      <a:lnTo>
                        <a:pt x="324" y="178"/>
                      </a:lnTo>
                      <a:lnTo>
                        <a:pt x="326" y="184"/>
                      </a:lnTo>
                      <a:lnTo>
                        <a:pt x="326" y="188"/>
                      </a:lnTo>
                      <a:lnTo>
                        <a:pt x="326" y="188"/>
                      </a:lnTo>
                      <a:lnTo>
                        <a:pt x="326" y="192"/>
                      </a:lnTo>
                      <a:lnTo>
                        <a:pt x="320" y="198"/>
                      </a:lnTo>
                      <a:lnTo>
                        <a:pt x="312" y="204"/>
                      </a:lnTo>
                      <a:lnTo>
                        <a:pt x="306" y="208"/>
                      </a:lnTo>
                      <a:lnTo>
                        <a:pt x="300" y="210"/>
                      </a:lnTo>
                      <a:lnTo>
                        <a:pt x="300" y="210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2" y="212"/>
                      </a:lnTo>
                      <a:lnTo>
                        <a:pt x="322" y="218"/>
                      </a:lnTo>
                      <a:lnTo>
                        <a:pt x="324" y="222"/>
                      </a:lnTo>
                      <a:lnTo>
                        <a:pt x="324" y="222"/>
                      </a:lnTo>
                      <a:lnTo>
                        <a:pt x="324" y="224"/>
                      </a:lnTo>
                      <a:lnTo>
                        <a:pt x="324" y="224"/>
                      </a:lnTo>
                      <a:lnTo>
                        <a:pt x="326" y="234"/>
                      </a:lnTo>
                      <a:lnTo>
                        <a:pt x="330" y="256"/>
                      </a:lnTo>
                      <a:lnTo>
                        <a:pt x="330" y="266"/>
                      </a:lnTo>
                      <a:lnTo>
                        <a:pt x="328" y="276"/>
                      </a:lnTo>
                      <a:lnTo>
                        <a:pt x="324" y="280"/>
                      </a:lnTo>
                      <a:lnTo>
                        <a:pt x="322" y="284"/>
                      </a:lnTo>
                      <a:lnTo>
                        <a:pt x="318" y="286"/>
                      </a:lnTo>
                      <a:lnTo>
                        <a:pt x="312" y="288"/>
                      </a:lnTo>
                      <a:lnTo>
                        <a:pt x="312" y="288"/>
                      </a:lnTo>
                      <a:lnTo>
                        <a:pt x="322" y="302"/>
                      </a:lnTo>
                      <a:lnTo>
                        <a:pt x="338" y="328"/>
                      </a:lnTo>
                      <a:lnTo>
                        <a:pt x="338" y="328"/>
                      </a:lnTo>
                      <a:lnTo>
                        <a:pt x="322" y="364"/>
                      </a:lnTo>
                      <a:lnTo>
                        <a:pt x="312" y="382"/>
                      </a:lnTo>
                      <a:lnTo>
                        <a:pt x="300" y="398"/>
                      </a:lnTo>
                      <a:lnTo>
                        <a:pt x="300" y="398"/>
                      </a:lnTo>
                      <a:lnTo>
                        <a:pt x="296" y="420"/>
                      </a:lnTo>
                      <a:lnTo>
                        <a:pt x="290" y="438"/>
                      </a:lnTo>
                      <a:lnTo>
                        <a:pt x="282" y="456"/>
                      </a:lnTo>
                      <a:lnTo>
                        <a:pt x="274" y="474"/>
                      </a:lnTo>
                      <a:lnTo>
                        <a:pt x="266" y="490"/>
                      </a:lnTo>
                      <a:lnTo>
                        <a:pt x="258" y="508"/>
                      </a:lnTo>
                      <a:lnTo>
                        <a:pt x="250" y="528"/>
                      </a:lnTo>
                      <a:lnTo>
                        <a:pt x="246" y="550"/>
                      </a:lnTo>
                      <a:lnTo>
                        <a:pt x="246" y="550"/>
                      </a:lnTo>
                      <a:lnTo>
                        <a:pt x="230" y="580"/>
                      </a:lnTo>
                      <a:lnTo>
                        <a:pt x="220" y="606"/>
                      </a:lnTo>
                      <a:lnTo>
                        <a:pt x="212" y="626"/>
                      </a:lnTo>
                      <a:lnTo>
                        <a:pt x="206" y="636"/>
                      </a:lnTo>
                      <a:lnTo>
                        <a:pt x="206" y="636"/>
                      </a:lnTo>
                      <a:lnTo>
                        <a:pt x="204" y="640"/>
                      </a:lnTo>
                      <a:lnTo>
                        <a:pt x="202" y="648"/>
                      </a:lnTo>
                      <a:lnTo>
                        <a:pt x="200" y="652"/>
                      </a:lnTo>
                      <a:lnTo>
                        <a:pt x="200" y="652"/>
                      </a:lnTo>
                      <a:lnTo>
                        <a:pt x="188" y="662"/>
                      </a:lnTo>
                      <a:lnTo>
                        <a:pt x="176" y="672"/>
                      </a:lnTo>
                      <a:lnTo>
                        <a:pt x="168" y="684"/>
                      </a:lnTo>
                      <a:lnTo>
                        <a:pt x="160" y="698"/>
                      </a:lnTo>
                      <a:lnTo>
                        <a:pt x="160" y="698"/>
                      </a:lnTo>
                      <a:lnTo>
                        <a:pt x="132" y="696"/>
                      </a:lnTo>
                      <a:lnTo>
                        <a:pt x="108" y="698"/>
                      </a:lnTo>
                      <a:lnTo>
                        <a:pt x="96" y="700"/>
                      </a:lnTo>
                      <a:lnTo>
                        <a:pt x="88" y="704"/>
                      </a:lnTo>
                      <a:lnTo>
                        <a:pt x="80" y="708"/>
                      </a:lnTo>
                      <a:lnTo>
                        <a:pt x="72" y="714"/>
                      </a:lnTo>
                      <a:lnTo>
                        <a:pt x="66" y="720"/>
                      </a:lnTo>
                      <a:lnTo>
                        <a:pt x="60" y="728"/>
                      </a:lnTo>
                      <a:lnTo>
                        <a:pt x="50" y="746"/>
                      </a:lnTo>
                      <a:lnTo>
                        <a:pt x="42" y="768"/>
                      </a:lnTo>
                      <a:lnTo>
                        <a:pt x="36" y="792"/>
                      </a:lnTo>
                      <a:lnTo>
                        <a:pt x="36" y="792"/>
                      </a:lnTo>
                      <a:lnTo>
                        <a:pt x="30" y="812"/>
                      </a:lnTo>
                      <a:lnTo>
                        <a:pt x="24" y="830"/>
                      </a:lnTo>
                      <a:lnTo>
                        <a:pt x="10" y="862"/>
                      </a:lnTo>
                      <a:lnTo>
                        <a:pt x="6" y="878"/>
                      </a:lnTo>
                      <a:lnTo>
                        <a:pt x="2" y="894"/>
                      </a:lnTo>
                      <a:lnTo>
                        <a:pt x="0" y="910"/>
                      </a:lnTo>
                      <a:lnTo>
                        <a:pt x="2" y="926"/>
                      </a:lnTo>
                      <a:lnTo>
                        <a:pt x="2" y="926"/>
                      </a:lnTo>
                      <a:lnTo>
                        <a:pt x="32" y="942"/>
                      </a:lnTo>
                      <a:lnTo>
                        <a:pt x="64" y="956"/>
                      </a:lnTo>
                      <a:lnTo>
                        <a:pt x="96" y="970"/>
                      </a:lnTo>
                      <a:lnTo>
                        <a:pt x="128" y="982"/>
                      </a:lnTo>
                      <a:lnTo>
                        <a:pt x="198" y="1004"/>
                      </a:lnTo>
                      <a:lnTo>
                        <a:pt x="268" y="1024"/>
                      </a:lnTo>
                      <a:lnTo>
                        <a:pt x="268" y="1024"/>
                      </a:lnTo>
                      <a:lnTo>
                        <a:pt x="270" y="1026"/>
                      </a:lnTo>
                      <a:lnTo>
                        <a:pt x="270" y="1028"/>
                      </a:lnTo>
                      <a:lnTo>
                        <a:pt x="268" y="1038"/>
                      </a:lnTo>
                      <a:lnTo>
                        <a:pt x="268" y="1038"/>
                      </a:lnTo>
                      <a:close/>
                      <a:moveTo>
                        <a:pt x="258" y="668"/>
                      </a:moveTo>
                      <a:lnTo>
                        <a:pt x="258" y="668"/>
                      </a:lnTo>
                      <a:lnTo>
                        <a:pt x="258" y="662"/>
                      </a:lnTo>
                      <a:lnTo>
                        <a:pt x="258" y="662"/>
                      </a:lnTo>
                      <a:lnTo>
                        <a:pt x="262" y="660"/>
                      </a:lnTo>
                      <a:lnTo>
                        <a:pt x="264" y="658"/>
                      </a:lnTo>
                      <a:lnTo>
                        <a:pt x="266" y="654"/>
                      </a:lnTo>
                      <a:lnTo>
                        <a:pt x="264" y="650"/>
                      </a:lnTo>
                      <a:lnTo>
                        <a:pt x="264" y="650"/>
                      </a:lnTo>
                      <a:lnTo>
                        <a:pt x="266" y="640"/>
                      </a:lnTo>
                      <a:lnTo>
                        <a:pt x="268" y="638"/>
                      </a:lnTo>
                      <a:lnTo>
                        <a:pt x="268" y="638"/>
                      </a:lnTo>
                      <a:lnTo>
                        <a:pt x="274" y="640"/>
                      </a:lnTo>
                      <a:lnTo>
                        <a:pt x="282" y="640"/>
                      </a:lnTo>
                      <a:lnTo>
                        <a:pt x="282" y="640"/>
                      </a:lnTo>
                      <a:lnTo>
                        <a:pt x="284" y="630"/>
                      </a:lnTo>
                      <a:lnTo>
                        <a:pt x="286" y="622"/>
                      </a:lnTo>
                      <a:lnTo>
                        <a:pt x="294" y="606"/>
                      </a:lnTo>
                      <a:lnTo>
                        <a:pt x="302" y="590"/>
                      </a:lnTo>
                      <a:lnTo>
                        <a:pt x="310" y="574"/>
                      </a:lnTo>
                      <a:lnTo>
                        <a:pt x="310" y="574"/>
                      </a:lnTo>
                      <a:lnTo>
                        <a:pt x="346" y="576"/>
                      </a:lnTo>
                      <a:lnTo>
                        <a:pt x="360" y="578"/>
                      </a:lnTo>
                      <a:lnTo>
                        <a:pt x="364" y="578"/>
                      </a:lnTo>
                      <a:lnTo>
                        <a:pt x="364" y="580"/>
                      </a:lnTo>
                      <a:lnTo>
                        <a:pt x="364" y="580"/>
                      </a:lnTo>
                      <a:lnTo>
                        <a:pt x="364" y="602"/>
                      </a:lnTo>
                      <a:lnTo>
                        <a:pt x="362" y="616"/>
                      </a:lnTo>
                      <a:lnTo>
                        <a:pt x="360" y="626"/>
                      </a:lnTo>
                      <a:lnTo>
                        <a:pt x="356" y="638"/>
                      </a:lnTo>
                      <a:lnTo>
                        <a:pt x="356" y="638"/>
                      </a:lnTo>
                      <a:lnTo>
                        <a:pt x="348" y="654"/>
                      </a:lnTo>
                      <a:lnTo>
                        <a:pt x="344" y="670"/>
                      </a:lnTo>
                      <a:lnTo>
                        <a:pt x="340" y="688"/>
                      </a:lnTo>
                      <a:lnTo>
                        <a:pt x="338" y="708"/>
                      </a:lnTo>
                      <a:lnTo>
                        <a:pt x="336" y="744"/>
                      </a:lnTo>
                      <a:lnTo>
                        <a:pt x="336" y="774"/>
                      </a:lnTo>
                      <a:lnTo>
                        <a:pt x="336" y="774"/>
                      </a:lnTo>
                      <a:lnTo>
                        <a:pt x="336" y="776"/>
                      </a:lnTo>
                      <a:lnTo>
                        <a:pt x="332" y="776"/>
                      </a:lnTo>
                      <a:lnTo>
                        <a:pt x="318" y="768"/>
                      </a:lnTo>
                      <a:lnTo>
                        <a:pt x="302" y="756"/>
                      </a:lnTo>
                      <a:lnTo>
                        <a:pt x="288" y="744"/>
                      </a:lnTo>
                      <a:lnTo>
                        <a:pt x="288" y="744"/>
                      </a:lnTo>
                      <a:lnTo>
                        <a:pt x="282" y="718"/>
                      </a:lnTo>
                      <a:lnTo>
                        <a:pt x="276" y="698"/>
                      </a:lnTo>
                      <a:lnTo>
                        <a:pt x="268" y="684"/>
                      </a:lnTo>
                      <a:lnTo>
                        <a:pt x="258" y="668"/>
                      </a:lnTo>
                      <a:lnTo>
                        <a:pt x="258" y="6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122">
                  <a:extLst>
                    <a:ext uri="{FF2B5EF4-FFF2-40B4-BE49-F238E27FC236}">
                      <a16:creationId xmlns:a16="http://schemas.microsoft.com/office/drawing/2014/main" id="{0A016A84-231B-05FD-6E85-AA5AAE447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4394" y="3924647"/>
                  <a:ext cx="7027" cy="0"/>
                </a:xfrm>
                <a:custGeom>
                  <a:avLst/>
                  <a:gdLst>
                    <a:gd name="T0" fmla="*/ 6 w 6"/>
                    <a:gd name="T1" fmla="*/ 6 w 6"/>
                    <a:gd name="T2" fmla="*/ 0 w 6"/>
                    <a:gd name="T3" fmla="*/ 0 w 6"/>
                    <a:gd name="T4" fmla="*/ 6 w 6"/>
                    <a:gd name="T5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123">
                  <a:extLst>
                    <a:ext uri="{FF2B5EF4-FFF2-40B4-BE49-F238E27FC236}">
                      <a16:creationId xmlns:a16="http://schemas.microsoft.com/office/drawing/2014/main" id="{03FF6366-F2FE-46E7-E2A5-D15D240A3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1241" y="4561373"/>
                  <a:ext cx="32793" cy="100722"/>
                </a:xfrm>
                <a:custGeom>
                  <a:avLst/>
                  <a:gdLst>
                    <a:gd name="T0" fmla="*/ 22 w 28"/>
                    <a:gd name="T1" fmla="*/ 16 h 86"/>
                    <a:gd name="T2" fmla="*/ 22 w 28"/>
                    <a:gd name="T3" fmla="*/ 16 h 86"/>
                    <a:gd name="T4" fmla="*/ 20 w 28"/>
                    <a:gd name="T5" fmla="*/ 32 h 86"/>
                    <a:gd name="T6" fmla="*/ 18 w 28"/>
                    <a:gd name="T7" fmla="*/ 42 h 86"/>
                    <a:gd name="T8" fmla="*/ 12 w 28"/>
                    <a:gd name="T9" fmla="*/ 50 h 86"/>
                    <a:gd name="T10" fmla="*/ 6 w 28"/>
                    <a:gd name="T11" fmla="*/ 66 h 86"/>
                    <a:gd name="T12" fmla="*/ 6 w 28"/>
                    <a:gd name="T13" fmla="*/ 66 h 86"/>
                    <a:gd name="T14" fmla="*/ 0 w 28"/>
                    <a:gd name="T15" fmla="*/ 82 h 86"/>
                    <a:gd name="T16" fmla="*/ 0 w 28"/>
                    <a:gd name="T17" fmla="*/ 86 h 86"/>
                    <a:gd name="T18" fmla="*/ 0 w 28"/>
                    <a:gd name="T19" fmla="*/ 86 h 86"/>
                    <a:gd name="T20" fmla="*/ 8 w 28"/>
                    <a:gd name="T21" fmla="*/ 76 h 86"/>
                    <a:gd name="T22" fmla="*/ 8 w 28"/>
                    <a:gd name="T23" fmla="*/ 76 h 86"/>
                    <a:gd name="T24" fmla="*/ 16 w 28"/>
                    <a:gd name="T25" fmla="*/ 58 h 86"/>
                    <a:gd name="T26" fmla="*/ 24 w 28"/>
                    <a:gd name="T27" fmla="*/ 34 h 86"/>
                    <a:gd name="T28" fmla="*/ 28 w 28"/>
                    <a:gd name="T29" fmla="*/ 10 h 86"/>
                    <a:gd name="T30" fmla="*/ 28 w 28"/>
                    <a:gd name="T31" fmla="*/ 4 h 86"/>
                    <a:gd name="T32" fmla="*/ 26 w 28"/>
                    <a:gd name="T33" fmla="*/ 2 h 86"/>
                    <a:gd name="T34" fmla="*/ 24 w 28"/>
                    <a:gd name="T35" fmla="*/ 0 h 86"/>
                    <a:gd name="T36" fmla="*/ 24 w 28"/>
                    <a:gd name="T37" fmla="*/ 0 h 86"/>
                    <a:gd name="T38" fmla="*/ 18 w 28"/>
                    <a:gd name="T39" fmla="*/ 0 h 86"/>
                    <a:gd name="T40" fmla="*/ 16 w 28"/>
                    <a:gd name="T41" fmla="*/ 0 h 86"/>
                    <a:gd name="T42" fmla="*/ 16 w 28"/>
                    <a:gd name="T43" fmla="*/ 2 h 86"/>
                    <a:gd name="T44" fmla="*/ 20 w 28"/>
                    <a:gd name="T45" fmla="*/ 8 h 86"/>
                    <a:gd name="T46" fmla="*/ 22 w 28"/>
                    <a:gd name="T47" fmla="*/ 16 h 86"/>
                    <a:gd name="T48" fmla="*/ 22 w 28"/>
                    <a:gd name="T49" fmla="*/ 1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8" h="86">
                      <a:moveTo>
                        <a:pt x="22" y="16"/>
                      </a:moveTo>
                      <a:lnTo>
                        <a:pt x="22" y="16"/>
                      </a:lnTo>
                      <a:lnTo>
                        <a:pt x="20" y="32"/>
                      </a:lnTo>
                      <a:lnTo>
                        <a:pt x="18" y="42"/>
                      </a:lnTo>
                      <a:lnTo>
                        <a:pt x="12" y="50"/>
                      </a:lnTo>
                      <a:lnTo>
                        <a:pt x="6" y="66"/>
                      </a:lnTo>
                      <a:lnTo>
                        <a:pt x="6" y="66"/>
                      </a:lnTo>
                      <a:lnTo>
                        <a:pt x="0" y="82"/>
                      </a:lnTo>
                      <a:lnTo>
                        <a:pt x="0" y="86"/>
                      </a:lnTo>
                      <a:lnTo>
                        <a:pt x="0" y="86"/>
                      </a:lnTo>
                      <a:lnTo>
                        <a:pt x="8" y="76"/>
                      </a:lnTo>
                      <a:lnTo>
                        <a:pt x="8" y="76"/>
                      </a:lnTo>
                      <a:lnTo>
                        <a:pt x="16" y="58"/>
                      </a:lnTo>
                      <a:lnTo>
                        <a:pt x="24" y="34"/>
                      </a:lnTo>
                      <a:lnTo>
                        <a:pt x="28" y="10"/>
                      </a:lnTo>
                      <a:lnTo>
                        <a:pt x="28" y="4"/>
                      </a:lnTo>
                      <a:lnTo>
                        <a:pt x="26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20" y="8"/>
                      </a:lnTo>
                      <a:lnTo>
                        <a:pt x="22" y="16"/>
                      </a:lnTo>
                      <a:lnTo>
                        <a:pt x="22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24">
                  <a:extLst>
                    <a:ext uri="{FF2B5EF4-FFF2-40B4-BE49-F238E27FC236}">
                      <a16:creationId xmlns:a16="http://schemas.microsoft.com/office/drawing/2014/main" id="{8728AC65-2DFF-97F9-8707-52F9FD5AE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0248" y="4373984"/>
                  <a:ext cx="84325" cy="77298"/>
                </a:xfrm>
                <a:custGeom>
                  <a:avLst/>
                  <a:gdLst>
                    <a:gd name="T0" fmla="*/ 4 w 72"/>
                    <a:gd name="T1" fmla="*/ 44 h 66"/>
                    <a:gd name="T2" fmla="*/ 4 w 72"/>
                    <a:gd name="T3" fmla="*/ 44 h 66"/>
                    <a:gd name="T4" fmla="*/ 12 w 72"/>
                    <a:gd name="T5" fmla="*/ 48 h 66"/>
                    <a:gd name="T6" fmla="*/ 24 w 72"/>
                    <a:gd name="T7" fmla="*/ 56 h 66"/>
                    <a:gd name="T8" fmla="*/ 40 w 72"/>
                    <a:gd name="T9" fmla="*/ 62 h 66"/>
                    <a:gd name="T10" fmla="*/ 60 w 72"/>
                    <a:gd name="T11" fmla="*/ 66 h 66"/>
                    <a:gd name="T12" fmla="*/ 60 w 72"/>
                    <a:gd name="T13" fmla="*/ 66 h 66"/>
                    <a:gd name="T14" fmla="*/ 66 w 72"/>
                    <a:gd name="T15" fmla="*/ 62 h 66"/>
                    <a:gd name="T16" fmla="*/ 70 w 72"/>
                    <a:gd name="T17" fmla="*/ 52 h 66"/>
                    <a:gd name="T18" fmla="*/ 72 w 72"/>
                    <a:gd name="T19" fmla="*/ 46 h 66"/>
                    <a:gd name="T20" fmla="*/ 72 w 72"/>
                    <a:gd name="T21" fmla="*/ 38 h 66"/>
                    <a:gd name="T22" fmla="*/ 70 w 72"/>
                    <a:gd name="T23" fmla="*/ 32 h 66"/>
                    <a:gd name="T24" fmla="*/ 64 w 72"/>
                    <a:gd name="T25" fmla="*/ 24 h 66"/>
                    <a:gd name="T26" fmla="*/ 64 w 72"/>
                    <a:gd name="T27" fmla="*/ 24 h 66"/>
                    <a:gd name="T28" fmla="*/ 60 w 72"/>
                    <a:gd name="T29" fmla="*/ 22 h 66"/>
                    <a:gd name="T30" fmla="*/ 52 w 72"/>
                    <a:gd name="T31" fmla="*/ 24 h 66"/>
                    <a:gd name="T32" fmla="*/ 44 w 72"/>
                    <a:gd name="T33" fmla="*/ 22 h 66"/>
                    <a:gd name="T34" fmla="*/ 38 w 72"/>
                    <a:gd name="T35" fmla="*/ 20 h 66"/>
                    <a:gd name="T36" fmla="*/ 32 w 72"/>
                    <a:gd name="T37" fmla="*/ 18 h 66"/>
                    <a:gd name="T38" fmla="*/ 32 w 72"/>
                    <a:gd name="T39" fmla="*/ 18 h 66"/>
                    <a:gd name="T40" fmla="*/ 22 w 72"/>
                    <a:gd name="T41" fmla="*/ 10 h 66"/>
                    <a:gd name="T42" fmla="*/ 16 w 72"/>
                    <a:gd name="T43" fmla="*/ 4 h 66"/>
                    <a:gd name="T44" fmla="*/ 12 w 72"/>
                    <a:gd name="T45" fmla="*/ 0 h 66"/>
                    <a:gd name="T46" fmla="*/ 10 w 72"/>
                    <a:gd name="T47" fmla="*/ 0 h 66"/>
                    <a:gd name="T48" fmla="*/ 8 w 72"/>
                    <a:gd name="T49" fmla="*/ 2 h 66"/>
                    <a:gd name="T50" fmla="*/ 8 w 72"/>
                    <a:gd name="T51" fmla="*/ 2 h 66"/>
                    <a:gd name="T52" fmla="*/ 4 w 72"/>
                    <a:gd name="T53" fmla="*/ 14 h 66"/>
                    <a:gd name="T54" fmla="*/ 0 w 72"/>
                    <a:gd name="T55" fmla="*/ 26 h 66"/>
                    <a:gd name="T56" fmla="*/ 0 w 72"/>
                    <a:gd name="T57" fmla="*/ 36 h 66"/>
                    <a:gd name="T58" fmla="*/ 2 w 72"/>
                    <a:gd name="T59" fmla="*/ 40 h 66"/>
                    <a:gd name="T60" fmla="*/ 4 w 72"/>
                    <a:gd name="T61" fmla="*/ 44 h 66"/>
                    <a:gd name="T62" fmla="*/ 4 w 72"/>
                    <a:gd name="T63" fmla="*/ 4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2" h="66">
                      <a:moveTo>
                        <a:pt x="4" y="44"/>
                      </a:moveTo>
                      <a:lnTo>
                        <a:pt x="4" y="44"/>
                      </a:lnTo>
                      <a:lnTo>
                        <a:pt x="12" y="48"/>
                      </a:lnTo>
                      <a:lnTo>
                        <a:pt x="24" y="56"/>
                      </a:lnTo>
                      <a:lnTo>
                        <a:pt x="40" y="62"/>
                      </a:lnTo>
                      <a:lnTo>
                        <a:pt x="60" y="66"/>
                      </a:lnTo>
                      <a:lnTo>
                        <a:pt x="60" y="66"/>
                      </a:lnTo>
                      <a:lnTo>
                        <a:pt x="66" y="62"/>
                      </a:lnTo>
                      <a:lnTo>
                        <a:pt x="70" y="52"/>
                      </a:lnTo>
                      <a:lnTo>
                        <a:pt x="72" y="46"/>
                      </a:lnTo>
                      <a:lnTo>
                        <a:pt x="72" y="38"/>
                      </a:lnTo>
                      <a:lnTo>
                        <a:pt x="70" y="32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0" y="22"/>
                      </a:lnTo>
                      <a:lnTo>
                        <a:pt x="52" y="24"/>
                      </a:lnTo>
                      <a:lnTo>
                        <a:pt x="44" y="22"/>
                      </a:lnTo>
                      <a:lnTo>
                        <a:pt x="38" y="20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2" y="10"/>
                      </a:lnTo>
                      <a:lnTo>
                        <a:pt x="16" y="4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4" y="14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4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125">
                  <a:extLst>
                    <a:ext uri="{FF2B5EF4-FFF2-40B4-BE49-F238E27FC236}">
                      <a16:creationId xmlns:a16="http://schemas.microsoft.com/office/drawing/2014/main" id="{4B089459-04A3-2990-0B4E-D2B584BC9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8539" y="3788390"/>
                  <a:ext cx="145227" cy="213156"/>
                </a:xfrm>
                <a:custGeom>
                  <a:avLst/>
                  <a:gdLst>
                    <a:gd name="T0" fmla="*/ 104 w 124"/>
                    <a:gd name="T1" fmla="*/ 54 h 182"/>
                    <a:gd name="T2" fmla="*/ 104 w 124"/>
                    <a:gd name="T3" fmla="*/ 54 h 182"/>
                    <a:gd name="T4" fmla="*/ 104 w 124"/>
                    <a:gd name="T5" fmla="*/ 56 h 182"/>
                    <a:gd name="T6" fmla="*/ 102 w 124"/>
                    <a:gd name="T7" fmla="*/ 60 h 182"/>
                    <a:gd name="T8" fmla="*/ 98 w 124"/>
                    <a:gd name="T9" fmla="*/ 68 h 182"/>
                    <a:gd name="T10" fmla="*/ 96 w 124"/>
                    <a:gd name="T11" fmla="*/ 72 h 182"/>
                    <a:gd name="T12" fmla="*/ 94 w 124"/>
                    <a:gd name="T13" fmla="*/ 78 h 182"/>
                    <a:gd name="T14" fmla="*/ 94 w 124"/>
                    <a:gd name="T15" fmla="*/ 82 h 182"/>
                    <a:gd name="T16" fmla="*/ 98 w 124"/>
                    <a:gd name="T17" fmla="*/ 88 h 182"/>
                    <a:gd name="T18" fmla="*/ 98 w 124"/>
                    <a:gd name="T19" fmla="*/ 88 h 182"/>
                    <a:gd name="T20" fmla="*/ 106 w 124"/>
                    <a:gd name="T21" fmla="*/ 102 h 182"/>
                    <a:gd name="T22" fmla="*/ 112 w 124"/>
                    <a:gd name="T23" fmla="*/ 114 h 182"/>
                    <a:gd name="T24" fmla="*/ 114 w 124"/>
                    <a:gd name="T25" fmla="*/ 124 h 182"/>
                    <a:gd name="T26" fmla="*/ 116 w 124"/>
                    <a:gd name="T27" fmla="*/ 136 h 182"/>
                    <a:gd name="T28" fmla="*/ 116 w 124"/>
                    <a:gd name="T29" fmla="*/ 136 h 182"/>
                    <a:gd name="T30" fmla="*/ 124 w 124"/>
                    <a:gd name="T31" fmla="*/ 182 h 182"/>
                    <a:gd name="T32" fmla="*/ 120 w 124"/>
                    <a:gd name="T33" fmla="*/ 178 h 182"/>
                    <a:gd name="T34" fmla="*/ 116 w 124"/>
                    <a:gd name="T35" fmla="*/ 166 h 182"/>
                    <a:gd name="T36" fmla="*/ 116 w 124"/>
                    <a:gd name="T37" fmla="*/ 166 h 182"/>
                    <a:gd name="T38" fmla="*/ 106 w 124"/>
                    <a:gd name="T39" fmla="*/ 144 h 182"/>
                    <a:gd name="T40" fmla="*/ 102 w 124"/>
                    <a:gd name="T41" fmla="*/ 130 h 182"/>
                    <a:gd name="T42" fmla="*/ 98 w 124"/>
                    <a:gd name="T43" fmla="*/ 118 h 182"/>
                    <a:gd name="T44" fmla="*/ 96 w 124"/>
                    <a:gd name="T45" fmla="*/ 112 h 182"/>
                    <a:gd name="T46" fmla="*/ 90 w 124"/>
                    <a:gd name="T47" fmla="*/ 104 h 182"/>
                    <a:gd name="T48" fmla="*/ 90 w 124"/>
                    <a:gd name="T49" fmla="*/ 104 h 182"/>
                    <a:gd name="T50" fmla="*/ 52 w 124"/>
                    <a:gd name="T51" fmla="*/ 54 h 182"/>
                    <a:gd name="T52" fmla="*/ 38 w 124"/>
                    <a:gd name="T53" fmla="*/ 36 h 182"/>
                    <a:gd name="T54" fmla="*/ 24 w 124"/>
                    <a:gd name="T55" fmla="*/ 24 h 182"/>
                    <a:gd name="T56" fmla="*/ 24 w 124"/>
                    <a:gd name="T57" fmla="*/ 24 h 182"/>
                    <a:gd name="T58" fmla="*/ 2 w 124"/>
                    <a:gd name="T59" fmla="*/ 4 h 182"/>
                    <a:gd name="T60" fmla="*/ 0 w 124"/>
                    <a:gd name="T61" fmla="*/ 0 h 182"/>
                    <a:gd name="T62" fmla="*/ 0 w 124"/>
                    <a:gd name="T63" fmla="*/ 0 h 182"/>
                    <a:gd name="T64" fmla="*/ 0 w 124"/>
                    <a:gd name="T65" fmla="*/ 0 h 182"/>
                    <a:gd name="T66" fmla="*/ 14 w 124"/>
                    <a:gd name="T67" fmla="*/ 6 h 182"/>
                    <a:gd name="T68" fmla="*/ 38 w 124"/>
                    <a:gd name="T69" fmla="*/ 20 h 182"/>
                    <a:gd name="T70" fmla="*/ 38 w 124"/>
                    <a:gd name="T71" fmla="*/ 20 h 182"/>
                    <a:gd name="T72" fmla="*/ 48 w 124"/>
                    <a:gd name="T73" fmla="*/ 24 h 182"/>
                    <a:gd name="T74" fmla="*/ 58 w 124"/>
                    <a:gd name="T75" fmla="*/ 28 h 182"/>
                    <a:gd name="T76" fmla="*/ 80 w 124"/>
                    <a:gd name="T77" fmla="*/ 36 h 182"/>
                    <a:gd name="T78" fmla="*/ 88 w 124"/>
                    <a:gd name="T79" fmla="*/ 38 h 182"/>
                    <a:gd name="T80" fmla="*/ 96 w 124"/>
                    <a:gd name="T81" fmla="*/ 42 h 182"/>
                    <a:gd name="T82" fmla="*/ 100 w 124"/>
                    <a:gd name="T83" fmla="*/ 48 h 182"/>
                    <a:gd name="T84" fmla="*/ 104 w 124"/>
                    <a:gd name="T85" fmla="*/ 54 h 182"/>
                    <a:gd name="T86" fmla="*/ 104 w 124"/>
                    <a:gd name="T87" fmla="*/ 54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4" h="182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4" y="56"/>
                      </a:lnTo>
                      <a:lnTo>
                        <a:pt x="102" y="60"/>
                      </a:lnTo>
                      <a:lnTo>
                        <a:pt x="98" y="68"/>
                      </a:lnTo>
                      <a:lnTo>
                        <a:pt x="96" y="72"/>
                      </a:lnTo>
                      <a:lnTo>
                        <a:pt x="94" y="78"/>
                      </a:lnTo>
                      <a:lnTo>
                        <a:pt x="94" y="82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6" y="102"/>
                      </a:lnTo>
                      <a:lnTo>
                        <a:pt x="112" y="114"/>
                      </a:lnTo>
                      <a:lnTo>
                        <a:pt x="114" y="124"/>
                      </a:lnTo>
                      <a:lnTo>
                        <a:pt x="116" y="136"/>
                      </a:lnTo>
                      <a:lnTo>
                        <a:pt x="116" y="136"/>
                      </a:lnTo>
                      <a:lnTo>
                        <a:pt x="124" y="182"/>
                      </a:lnTo>
                      <a:lnTo>
                        <a:pt x="120" y="178"/>
                      </a:lnTo>
                      <a:lnTo>
                        <a:pt x="116" y="166"/>
                      </a:lnTo>
                      <a:lnTo>
                        <a:pt x="116" y="166"/>
                      </a:lnTo>
                      <a:lnTo>
                        <a:pt x="106" y="144"/>
                      </a:lnTo>
                      <a:lnTo>
                        <a:pt x="102" y="130"/>
                      </a:lnTo>
                      <a:lnTo>
                        <a:pt x="98" y="118"/>
                      </a:lnTo>
                      <a:lnTo>
                        <a:pt x="96" y="11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52" y="54"/>
                      </a:lnTo>
                      <a:lnTo>
                        <a:pt x="38" y="3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4" y="6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48" y="24"/>
                      </a:lnTo>
                      <a:lnTo>
                        <a:pt x="58" y="28"/>
                      </a:lnTo>
                      <a:lnTo>
                        <a:pt x="80" y="36"/>
                      </a:lnTo>
                      <a:lnTo>
                        <a:pt x="88" y="38"/>
                      </a:lnTo>
                      <a:lnTo>
                        <a:pt x="96" y="42"/>
                      </a:lnTo>
                      <a:lnTo>
                        <a:pt x="100" y="48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3F4F1E-A29F-8A18-602A-F98DF6C89C30}"/>
              </a:ext>
            </a:extLst>
          </p:cNvPr>
          <p:cNvGrpSpPr/>
          <p:nvPr/>
        </p:nvGrpSpPr>
        <p:grpSpPr>
          <a:xfrm>
            <a:off x="0" y="3872356"/>
            <a:ext cx="6050478" cy="2971189"/>
            <a:chOff x="0" y="3872356"/>
            <a:chExt cx="6050478" cy="2971189"/>
          </a:xfrm>
        </p:grpSpPr>
        <p:sp>
          <p:nvSpPr>
            <p:cNvPr id="10" name="Rectangle 9"/>
            <p:cNvSpPr/>
            <p:nvPr/>
          </p:nvSpPr>
          <p:spPr>
            <a:xfrm>
              <a:off x="0" y="3872356"/>
              <a:ext cx="6050478" cy="701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Bef>
                  <a:spcPts val="500"/>
                </a:spcBef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Evidence suggests that customers who travel abroad</a:t>
              </a:r>
            </a:p>
            <a:p>
              <a:pPr lvl="0" algn="ctr">
                <a:spcBef>
                  <a:spcPts val="500"/>
                </a:spcBef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 likely to have insurance</a:t>
              </a:r>
              <a:r>
                <a:rPr lang="en-US" sz="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2040454" y="4980771"/>
              <a:ext cx="3820067" cy="2743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Profile &amp; Demographics of travel abroad with insurance customers</a:t>
              </a:r>
            </a:p>
          </p:txBody>
        </p:sp>
        <p:sp>
          <p:nvSpPr>
            <p:cNvPr id="334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2040454" y="4664161"/>
              <a:ext cx="3820067" cy="274320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How can we retain travel abroad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customers?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144026" y="5346127"/>
              <a:ext cx="3612923" cy="1497418"/>
              <a:chOff x="2144026" y="5346127"/>
              <a:chExt cx="3612923" cy="1497418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2144026" y="6381880"/>
                <a:ext cx="1076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First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Jobber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3121497" y="6381880"/>
                <a:ext cx="8418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4-5 People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3937572" y="6381880"/>
                <a:ext cx="9468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 Chronic Disease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4890962" y="6381880"/>
                <a:ext cx="8418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Ability to spend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196563" y="5346127"/>
                <a:ext cx="3560386" cy="1069620"/>
                <a:chOff x="2196563" y="5346127"/>
                <a:chExt cx="3560386" cy="106962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7" name="Freeform: Shape 3">
                  <a:extLst>
                    <a:ext uri="{FF2B5EF4-FFF2-40B4-BE49-F238E27FC236}">
                      <a16:creationId xmlns:a16="http://schemas.microsoft.com/office/drawing/2014/main" id="{A27BBDE1-7211-44A8-B27F-F1AA7BB112F4}"/>
                    </a:ext>
                  </a:extLst>
                </p:cNvPr>
                <p:cNvSpPr/>
                <p:nvPr/>
              </p:nvSpPr>
              <p:spPr>
                <a:xfrm>
                  <a:off x="3064890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Freeform: Shape 4">
                  <a:extLst>
                    <a:ext uri="{FF2B5EF4-FFF2-40B4-BE49-F238E27FC236}">
                      <a16:creationId xmlns:a16="http://schemas.microsoft.com/office/drawing/2014/main" id="{E85B5E4B-C7A7-4437-BDB1-54ED8552AE30}"/>
                    </a:ext>
                  </a:extLst>
                </p:cNvPr>
                <p:cNvSpPr/>
                <p:nvPr/>
              </p:nvSpPr>
              <p:spPr>
                <a:xfrm>
                  <a:off x="3933198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: Shape 5">
                  <a:extLst>
                    <a:ext uri="{FF2B5EF4-FFF2-40B4-BE49-F238E27FC236}">
                      <a16:creationId xmlns:a16="http://schemas.microsoft.com/office/drawing/2014/main" id="{BB9A008A-2CF2-439A-964E-A01227E1A3D4}"/>
                    </a:ext>
                  </a:extLst>
                </p:cNvPr>
                <p:cNvSpPr/>
                <p:nvPr/>
              </p:nvSpPr>
              <p:spPr>
                <a:xfrm>
                  <a:off x="4801507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: Shape 7">
                  <a:extLst>
                    <a:ext uri="{FF2B5EF4-FFF2-40B4-BE49-F238E27FC236}">
                      <a16:creationId xmlns:a16="http://schemas.microsoft.com/office/drawing/2014/main" id="{39305316-3CA7-4B92-A6D0-24BF8AD19C7F}"/>
                    </a:ext>
                  </a:extLst>
                </p:cNvPr>
                <p:cNvSpPr/>
                <p:nvPr/>
              </p:nvSpPr>
              <p:spPr>
                <a:xfrm>
                  <a:off x="2196563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: Shape 8">
                  <a:extLst>
                    <a:ext uri="{FF2B5EF4-FFF2-40B4-BE49-F238E27FC236}">
                      <a16:creationId xmlns:a16="http://schemas.microsoft.com/office/drawing/2014/main" id="{6B1D5C1D-4699-4718-9A23-C1F525965793}"/>
                    </a:ext>
                  </a:extLst>
                </p:cNvPr>
                <p:cNvSpPr/>
                <p:nvPr/>
              </p:nvSpPr>
              <p:spPr>
                <a:xfrm>
                  <a:off x="2196564" y="5346128"/>
                  <a:ext cx="955442" cy="534810"/>
                </a:xfrm>
                <a:custGeom>
                  <a:avLst/>
                  <a:gdLst>
                    <a:gd name="connsiteX0" fmla="*/ 1128257 w 2255775"/>
                    <a:gd name="connsiteY0" fmla="*/ 0 h 1262669"/>
                    <a:gd name="connsiteX1" fmla="*/ 1243245 w 2255775"/>
                    <a:gd name="connsiteY1" fmla="*/ 27119 h 1262669"/>
                    <a:gd name="connsiteX2" fmla="*/ 2099877 w 2255775"/>
                    <a:gd name="connsiteY2" fmla="*/ 521986 h 1262669"/>
                    <a:gd name="connsiteX3" fmla="*/ 2113310 w 2255775"/>
                    <a:gd name="connsiteY3" fmla="*/ 529747 h 1262669"/>
                    <a:gd name="connsiteX4" fmla="*/ 2140698 w 2255775"/>
                    <a:gd name="connsiteY4" fmla="*/ 545569 h 1262669"/>
                    <a:gd name="connsiteX5" fmla="*/ 2255458 w 2255775"/>
                    <a:gd name="connsiteY5" fmla="*/ 744338 h 1262669"/>
                    <a:gd name="connsiteX6" fmla="*/ 2255775 w 2255775"/>
                    <a:gd name="connsiteY6" fmla="*/ 1262669 h 1262669"/>
                    <a:gd name="connsiteX7" fmla="*/ 2054456 w 2255775"/>
                    <a:gd name="connsiteY7" fmla="*/ 1262669 h 1262669"/>
                    <a:gd name="connsiteX8" fmla="*/ 2055481 w 2255775"/>
                    <a:gd name="connsiteY8" fmla="*/ 1171598 h 1262669"/>
                    <a:gd name="connsiteX9" fmla="*/ 2050001 w 2255775"/>
                    <a:gd name="connsiteY9" fmla="*/ 838798 h 1262669"/>
                    <a:gd name="connsiteX10" fmla="*/ 1956163 w 2255775"/>
                    <a:gd name="connsiteY10" fmla="*/ 676265 h 1262669"/>
                    <a:gd name="connsiteX11" fmla="*/ 1239168 w 2255775"/>
                    <a:gd name="connsiteY11" fmla="*/ 262065 h 1262669"/>
                    <a:gd name="connsiteX12" fmla="*/ 1222319 w 2255775"/>
                    <a:gd name="connsiteY12" fmla="*/ 252332 h 1262669"/>
                    <a:gd name="connsiteX13" fmla="*/ 1128294 w 2255775"/>
                    <a:gd name="connsiteY13" fmla="*/ 230156 h 1262669"/>
                    <a:gd name="connsiteX14" fmla="*/ 1033916 w 2255775"/>
                    <a:gd name="connsiteY14" fmla="*/ 252751 h 1262669"/>
                    <a:gd name="connsiteX15" fmla="*/ 300288 w 2255775"/>
                    <a:gd name="connsiteY15" fmla="*/ 676311 h 1262669"/>
                    <a:gd name="connsiteX16" fmla="*/ 205722 w 2255775"/>
                    <a:gd name="connsiteY16" fmla="*/ 839264 h 1262669"/>
                    <a:gd name="connsiteX17" fmla="*/ 205831 w 2255775"/>
                    <a:gd name="connsiteY17" fmla="*/ 1262669 h 1262669"/>
                    <a:gd name="connsiteX18" fmla="*/ 133 w 2255775"/>
                    <a:gd name="connsiteY18" fmla="*/ 1262669 h 1262669"/>
                    <a:gd name="connsiteX19" fmla="*/ 0 w 2255775"/>
                    <a:gd name="connsiteY19" fmla="*/ 744906 h 1262669"/>
                    <a:gd name="connsiteX20" fmla="*/ 115651 w 2255775"/>
                    <a:gd name="connsiteY20" fmla="*/ 545622 h 1262669"/>
                    <a:gd name="connsiteX21" fmla="*/ 1012836 w 2255775"/>
                    <a:gd name="connsiteY21" fmla="*/ 27632 h 1262669"/>
                    <a:gd name="connsiteX22" fmla="*/ 1128257 w 2255775"/>
                    <a:gd name="connsiteY22" fmla="*/ 0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55775" h="1262669">
                      <a:moveTo>
                        <a:pt x="1128257" y="0"/>
                      </a:moveTo>
                      <a:cubicBezTo>
                        <a:pt x="1169910" y="-4"/>
                        <a:pt x="1211491" y="9118"/>
                        <a:pt x="1243245" y="27119"/>
                      </a:cubicBezTo>
                      <a:lnTo>
                        <a:pt x="2099877" y="521986"/>
                      </a:lnTo>
                      <a:lnTo>
                        <a:pt x="2113310" y="529747"/>
                      </a:lnTo>
                      <a:lnTo>
                        <a:pt x="2140698" y="545569"/>
                      </a:lnTo>
                      <a:cubicBezTo>
                        <a:pt x="2204206" y="581570"/>
                        <a:pt x="2256034" y="671338"/>
                        <a:pt x="2255458" y="744338"/>
                      </a:cubicBezTo>
                      <a:lnTo>
                        <a:pt x="2255775" y="1262669"/>
                      </a:lnTo>
                      <a:lnTo>
                        <a:pt x="2054456" y="1262669"/>
                      </a:lnTo>
                      <a:lnTo>
                        <a:pt x="2055481" y="1171598"/>
                      </a:lnTo>
                      <a:cubicBezTo>
                        <a:pt x="2056593" y="1032949"/>
                        <a:pt x="2055889" y="907866"/>
                        <a:pt x="2050001" y="838798"/>
                      </a:cubicBezTo>
                      <a:cubicBezTo>
                        <a:pt x="2050472" y="779107"/>
                        <a:pt x="2008093" y="705704"/>
                        <a:pt x="1956163" y="676265"/>
                      </a:cubicBezTo>
                      <a:lnTo>
                        <a:pt x="1239168" y="262065"/>
                      </a:lnTo>
                      <a:lnTo>
                        <a:pt x="1222319" y="252332"/>
                      </a:lnTo>
                      <a:cubicBezTo>
                        <a:pt x="1196353" y="237612"/>
                        <a:pt x="1162353" y="230154"/>
                        <a:pt x="1128294" y="230156"/>
                      </a:cubicBezTo>
                      <a:cubicBezTo>
                        <a:pt x="1094234" y="230160"/>
                        <a:pt x="1060116" y="237624"/>
                        <a:pt x="1033916" y="252751"/>
                      </a:cubicBezTo>
                      <a:lnTo>
                        <a:pt x="300288" y="676311"/>
                      </a:lnTo>
                      <a:cubicBezTo>
                        <a:pt x="249197" y="705808"/>
                        <a:pt x="206193" y="779571"/>
                        <a:pt x="205722" y="839264"/>
                      </a:cubicBezTo>
                      <a:cubicBezTo>
                        <a:pt x="205758" y="980399"/>
                        <a:pt x="205795" y="1121534"/>
                        <a:pt x="205831" y="1262669"/>
                      </a:cubicBezTo>
                      <a:lnTo>
                        <a:pt x="133" y="1262669"/>
                      </a:lnTo>
                      <a:cubicBezTo>
                        <a:pt x="89" y="1090081"/>
                        <a:pt x="44" y="917494"/>
                        <a:pt x="0" y="744906"/>
                      </a:cubicBezTo>
                      <a:cubicBezTo>
                        <a:pt x="577" y="671905"/>
                        <a:pt x="53167" y="581697"/>
                        <a:pt x="115651" y="545622"/>
                      </a:cubicBezTo>
                      <a:lnTo>
                        <a:pt x="1012836" y="27632"/>
                      </a:lnTo>
                      <a:cubicBezTo>
                        <a:pt x="1044879" y="9132"/>
                        <a:pt x="1086603" y="4"/>
                        <a:pt x="112825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: Shape 9">
                  <a:extLst>
                    <a:ext uri="{FF2B5EF4-FFF2-40B4-BE49-F238E27FC236}">
                      <a16:creationId xmlns:a16="http://schemas.microsoft.com/office/drawing/2014/main" id="{22A4C7A3-4677-4796-865C-B5AC7CB4313D}"/>
                    </a:ext>
                  </a:extLst>
                </p:cNvPr>
                <p:cNvSpPr/>
                <p:nvPr/>
              </p:nvSpPr>
              <p:spPr>
                <a:xfrm>
                  <a:off x="3064561" y="5880937"/>
                  <a:ext cx="955762" cy="534810"/>
                </a:xfrm>
                <a:custGeom>
                  <a:avLst/>
                  <a:gdLst>
                    <a:gd name="connsiteX0" fmla="*/ 5137 w 2256529"/>
                    <a:gd name="connsiteY0" fmla="*/ 0 h 1262669"/>
                    <a:gd name="connsiteX1" fmla="*/ 206456 w 2256529"/>
                    <a:gd name="connsiteY1" fmla="*/ 0 h 1262669"/>
                    <a:gd name="connsiteX2" fmla="*/ 206715 w 2256529"/>
                    <a:gd name="connsiteY2" fmla="*/ 424088 h 1262669"/>
                    <a:gd name="connsiteX3" fmla="*/ 234968 w 2256529"/>
                    <a:gd name="connsiteY3" fmla="*/ 516133 h 1262669"/>
                    <a:gd name="connsiteX4" fmla="*/ 257828 w 2256529"/>
                    <a:gd name="connsiteY4" fmla="*/ 547429 h 1262669"/>
                    <a:gd name="connsiteX5" fmla="*/ 264654 w 2256529"/>
                    <a:gd name="connsiteY5" fmla="*/ 556775 h 1262669"/>
                    <a:gd name="connsiteX6" fmla="*/ 300555 w 2256529"/>
                    <a:gd name="connsiteY6" fmla="*/ 586621 h 1262669"/>
                    <a:gd name="connsiteX7" fmla="*/ 1034398 w 2256529"/>
                    <a:gd name="connsiteY7" fmla="*/ 1010556 h 1262669"/>
                    <a:gd name="connsiteX8" fmla="*/ 1054024 w 2256529"/>
                    <a:gd name="connsiteY8" fmla="*/ 1017889 h 1262669"/>
                    <a:gd name="connsiteX9" fmla="*/ 1078561 w 2256529"/>
                    <a:gd name="connsiteY9" fmla="*/ 1027058 h 1262669"/>
                    <a:gd name="connsiteX10" fmla="*/ 1222801 w 2256529"/>
                    <a:gd name="connsiteY10" fmla="*/ 1010135 h 1262669"/>
                    <a:gd name="connsiteX11" fmla="*/ 1956428 w 2256529"/>
                    <a:gd name="connsiteY11" fmla="*/ 586576 h 1262669"/>
                    <a:gd name="connsiteX12" fmla="*/ 2050994 w 2256529"/>
                    <a:gd name="connsiteY12" fmla="*/ 423624 h 1262669"/>
                    <a:gd name="connsiteX13" fmla="*/ 2050921 w 2256529"/>
                    <a:gd name="connsiteY13" fmla="*/ 0 h 1262669"/>
                    <a:gd name="connsiteX14" fmla="*/ 2256529 w 2256529"/>
                    <a:gd name="connsiteY14" fmla="*/ 0 h 1262669"/>
                    <a:gd name="connsiteX15" fmla="*/ 2256498 w 2256529"/>
                    <a:gd name="connsiteY15" fmla="*/ 518110 h 1262669"/>
                    <a:gd name="connsiteX16" fmla="*/ 2140849 w 2256529"/>
                    <a:gd name="connsiteY16" fmla="*/ 717392 h 1262669"/>
                    <a:gd name="connsiteX17" fmla="*/ 1243664 w 2256529"/>
                    <a:gd name="connsiteY17" fmla="*/ 1235383 h 1262669"/>
                    <a:gd name="connsiteX18" fmla="*/ 1013254 w 2256529"/>
                    <a:gd name="connsiteY18" fmla="*/ 1235897 h 1262669"/>
                    <a:gd name="connsiteX19" fmla="*/ 115803 w 2256529"/>
                    <a:gd name="connsiteY19" fmla="*/ 717448 h 1262669"/>
                    <a:gd name="connsiteX20" fmla="*/ 71900 w 2256529"/>
                    <a:gd name="connsiteY20" fmla="*/ 680948 h 1262669"/>
                    <a:gd name="connsiteX21" fmla="*/ 58452 w 2256529"/>
                    <a:gd name="connsiteY21" fmla="*/ 662539 h 1262669"/>
                    <a:gd name="connsiteX22" fmla="*/ 35592 w 2256529"/>
                    <a:gd name="connsiteY22" fmla="*/ 631244 h 1262669"/>
                    <a:gd name="connsiteX23" fmla="*/ 1043 w 2256529"/>
                    <a:gd name="connsiteY23" fmla="*/ 518678 h 1262669"/>
                    <a:gd name="connsiteX24" fmla="*/ 4569 w 2256529"/>
                    <a:gd name="connsiteY24" fmla="*/ 50527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56529" h="1262669">
                      <a:moveTo>
                        <a:pt x="5137" y="0"/>
                      </a:moveTo>
                      <a:lnTo>
                        <a:pt x="206456" y="0"/>
                      </a:lnTo>
                      <a:lnTo>
                        <a:pt x="206715" y="424088"/>
                      </a:lnTo>
                      <a:cubicBezTo>
                        <a:pt x="207136" y="453557"/>
                        <a:pt x="217941" y="486642"/>
                        <a:pt x="234968" y="516133"/>
                      </a:cubicBezTo>
                      <a:lnTo>
                        <a:pt x="257828" y="547429"/>
                      </a:lnTo>
                      <a:lnTo>
                        <a:pt x="264654" y="556775"/>
                      </a:lnTo>
                      <a:cubicBezTo>
                        <a:pt x="275759" y="568824"/>
                        <a:pt x="287898" y="579073"/>
                        <a:pt x="300555" y="586621"/>
                      </a:cubicBezTo>
                      <a:lnTo>
                        <a:pt x="1034398" y="1010556"/>
                      </a:lnTo>
                      <a:lnTo>
                        <a:pt x="1054024" y="1017889"/>
                      </a:lnTo>
                      <a:lnTo>
                        <a:pt x="1078561" y="1027058"/>
                      </a:lnTo>
                      <a:cubicBezTo>
                        <a:pt x="1126877" y="1037993"/>
                        <a:pt x="1184483" y="1032258"/>
                        <a:pt x="1222801" y="1010135"/>
                      </a:cubicBezTo>
                      <a:lnTo>
                        <a:pt x="1956428" y="586576"/>
                      </a:lnTo>
                      <a:cubicBezTo>
                        <a:pt x="2008831" y="556322"/>
                        <a:pt x="2050524" y="483317"/>
                        <a:pt x="2050994" y="423624"/>
                      </a:cubicBezTo>
                      <a:lnTo>
                        <a:pt x="2050921" y="0"/>
                      </a:lnTo>
                      <a:lnTo>
                        <a:pt x="2256529" y="0"/>
                      </a:lnTo>
                      <a:lnTo>
                        <a:pt x="2256498" y="518110"/>
                      </a:lnTo>
                      <a:cubicBezTo>
                        <a:pt x="2255922" y="591111"/>
                        <a:pt x="2204934" y="680393"/>
                        <a:pt x="2140849" y="717392"/>
                      </a:cubicBezTo>
                      <a:lnTo>
                        <a:pt x="1243664" y="1235383"/>
                      </a:lnTo>
                      <a:cubicBezTo>
                        <a:pt x="1181180" y="1271457"/>
                        <a:pt x="1076763" y="1271898"/>
                        <a:pt x="1013254" y="1235897"/>
                      </a:cubicBezTo>
                      <a:lnTo>
                        <a:pt x="115803" y="717448"/>
                      </a:lnTo>
                      <a:cubicBezTo>
                        <a:pt x="100327" y="708217"/>
                        <a:pt x="85478" y="695682"/>
                        <a:pt x="71900" y="680948"/>
                      </a:cubicBezTo>
                      <a:lnTo>
                        <a:pt x="58452" y="662539"/>
                      </a:lnTo>
                      <a:lnTo>
                        <a:pt x="35592" y="631244"/>
                      </a:lnTo>
                      <a:cubicBezTo>
                        <a:pt x="14770" y="595177"/>
                        <a:pt x="1556" y="554717"/>
                        <a:pt x="1043" y="518678"/>
                      </a:cubicBezTo>
                      <a:cubicBezTo>
                        <a:pt x="-1866" y="430752"/>
                        <a:pt x="1969" y="241160"/>
                        <a:pt x="4569" y="5052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: Shape 10">
                  <a:extLst>
                    <a:ext uri="{FF2B5EF4-FFF2-40B4-BE49-F238E27FC236}">
                      <a16:creationId xmlns:a16="http://schemas.microsoft.com/office/drawing/2014/main" id="{2EFCDC23-C129-46B0-BB8C-9E1AE0ADAE9D}"/>
                    </a:ext>
                  </a:extLst>
                </p:cNvPr>
                <p:cNvSpPr/>
                <p:nvPr/>
              </p:nvSpPr>
              <p:spPr>
                <a:xfrm>
                  <a:off x="3933198" y="5346128"/>
                  <a:ext cx="955433" cy="534810"/>
                </a:xfrm>
                <a:custGeom>
                  <a:avLst/>
                  <a:gdLst>
                    <a:gd name="connsiteX0" fmla="*/ 1128257 w 2255752"/>
                    <a:gd name="connsiteY0" fmla="*/ 0 h 1262669"/>
                    <a:gd name="connsiteX1" fmla="*/ 1243245 w 2255752"/>
                    <a:gd name="connsiteY1" fmla="*/ 27119 h 1262669"/>
                    <a:gd name="connsiteX2" fmla="*/ 2099877 w 2255752"/>
                    <a:gd name="connsiteY2" fmla="*/ 521986 h 1262669"/>
                    <a:gd name="connsiteX3" fmla="*/ 2099876 w 2255752"/>
                    <a:gd name="connsiteY3" fmla="*/ 521986 h 1262669"/>
                    <a:gd name="connsiteX4" fmla="*/ 2113310 w 2255752"/>
                    <a:gd name="connsiteY4" fmla="*/ 529747 h 1262669"/>
                    <a:gd name="connsiteX5" fmla="*/ 2140698 w 2255752"/>
                    <a:gd name="connsiteY5" fmla="*/ 545569 h 1262669"/>
                    <a:gd name="connsiteX6" fmla="*/ 2255458 w 2255752"/>
                    <a:gd name="connsiteY6" fmla="*/ 744338 h 1262669"/>
                    <a:gd name="connsiteX7" fmla="*/ 2255752 w 2255752"/>
                    <a:gd name="connsiteY7" fmla="*/ 1262669 h 1262669"/>
                    <a:gd name="connsiteX8" fmla="*/ 2050144 w 2255752"/>
                    <a:gd name="connsiteY8" fmla="*/ 1262669 h 1262669"/>
                    <a:gd name="connsiteX9" fmla="*/ 2050001 w 2255752"/>
                    <a:gd name="connsiteY9" fmla="*/ 838798 h 1262669"/>
                    <a:gd name="connsiteX10" fmla="*/ 1956163 w 2255752"/>
                    <a:gd name="connsiteY10" fmla="*/ 676265 h 1262669"/>
                    <a:gd name="connsiteX11" fmla="*/ 1239168 w 2255752"/>
                    <a:gd name="connsiteY11" fmla="*/ 262065 h 1262669"/>
                    <a:gd name="connsiteX12" fmla="*/ 1222318 w 2255752"/>
                    <a:gd name="connsiteY12" fmla="*/ 252332 h 1262669"/>
                    <a:gd name="connsiteX13" fmla="*/ 1128294 w 2255752"/>
                    <a:gd name="connsiteY13" fmla="*/ 230156 h 1262669"/>
                    <a:gd name="connsiteX14" fmla="*/ 1033915 w 2255752"/>
                    <a:gd name="connsiteY14" fmla="*/ 252751 h 1262669"/>
                    <a:gd name="connsiteX15" fmla="*/ 300288 w 2255752"/>
                    <a:gd name="connsiteY15" fmla="*/ 676311 h 1262669"/>
                    <a:gd name="connsiteX16" fmla="*/ 205722 w 2255752"/>
                    <a:gd name="connsiteY16" fmla="*/ 839264 h 1262669"/>
                    <a:gd name="connsiteX17" fmla="*/ 205698 w 2255752"/>
                    <a:gd name="connsiteY17" fmla="*/ 1262669 h 1262669"/>
                    <a:gd name="connsiteX18" fmla="*/ 90 w 2255752"/>
                    <a:gd name="connsiteY18" fmla="*/ 1262669 h 1262669"/>
                    <a:gd name="connsiteX19" fmla="*/ 0 w 2255752"/>
                    <a:gd name="connsiteY19" fmla="*/ 744906 h 1262669"/>
                    <a:gd name="connsiteX20" fmla="*/ 115650 w 2255752"/>
                    <a:gd name="connsiteY20" fmla="*/ 545622 h 1262669"/>
                    <a:gd name="connsiteX21" fmla="*/ 1012836 w 2255752"/>
                    <a:gd name="connsiteY21" fmla="*/ 27632 h 1262669"/>
                    <a:gd name="connsiteX22" fmla="*/ 1128257 w 2255752"/>
                    <a:gd name="connsiteY22" fmla="*/ 0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55752" h="1262669">
                      <a:moveTo>
                        <a:pt x="1128257" y="0"/>
                      </a:moveTo>
                      <a:cubicBezTo>
                        <a:pt x="1169910" y="-4"/>
                        <a:pt x="1211490" y="9118"/>
                        <a:pt x="1243245" y="27119"/>
                      </a:cubicBezTo>
                      <a:lnTo>
                        <a:pt x="2099877" y="521986"/>
                      </a:lnTo>
                      <a:lnTo>
                        <a:pt x="2099876" y="521986"/>
                      </a:lnTo>
                      <a:lnTo>
                        <a:pt x="2113310" y="529747"/>
                      </a:lnTo>
                      <a:lnTo>
                        <a:pt x="2140698" y="545569"/>
                      </a:lnTo>
                      <a:cubicBezTo>
                        <a:pt x="2204206" y="581570"/>
                        <a:pt x="2256033" y="671338"/>
                        <a:pt x="2255458" y="744338"/>
                      </a:cubicBezTo>
                      <a:lnTo>
                        <a:pt x="2255752" y="1262669"/>
                      </a:lnTo>
                      <a:lnTo>
                        <a:pt x="2050144" y="1262669"/>
                      </a:lnTo>
                      <a:lnTo>
                        <a:pt x="2050001" y="838798"/>
                      </a:lnTo>
                      <a:cubicBezTo>
                        <a:pt x="2050472" y="779107"/>
                        <a:pt x="2008093" y="705704"/>
                        <a:pt x="1956163" y="676265"/>
                      </a:cubicBezTo>
                      <a:lnTo>
                        <a:pt x="1239168" y="262065"/>
                      </a:lnTo>
                      <a:lnTo>
                        <a:pt x="1222318" y="252332"/>
                      </a:lnTo>
                      <a:cubicBezTo>
                        <a:pt x="1196353" y="237612"/>
                        <a:pt x="1162353" y="230154"/>
                        <a:pt x="1128294" y="230156"/>
                      </a:cubicBezTo>
                      <a:cubicBezTo>
                        <a:pt x="1094234" y="230160"/>
                        <a:pt x="1060116" y="237624"/>
                        <a:pt x="1033915" y="252751"/>
                      </a:cubicBezTo>
                      <a:lnTo>
                        <a:pt x="300288" y="676311"/>
                      </a:lnTo>
                      <a:cubicBezTo>
                        <a:pt x="249197" y="705808"/>
                        <a:pt x="206193" y="779571"/>
                        <a:pt x="205722" y="839264"/>
                      </a:cubicBezTo>
                      <a:lnTo>
                        <a:pt x="205698" y="1262669"/>
                      </a:lnTo>
                      <a:lnTo>
                        <a:pt x="90" y="1262669"/>
                      </a:lnTo>
                      <a:lnTo>
                        <a:pt x="0" y="744906"/>
                      </a:lnTo>
                      <a:cubicBezTo>
                        <a:pt x="577" y="671905"/>
                        <a:pt x="53167" y="581697"/>
                        <a:pt x="115650" y="545622"/>
                      </a:cubicBezTo>
                      <a:lnTo>
                        <a:pt x="1012836" y="27632"/>
                      </a:lnTo>
                      <a:cubicBezTo>
                        <a:pt x="1044879" y="9132"/>
                        <a:pt x="1086604" y="4"/>
                        <a:pt x="112825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: Shape 11">
                  <a:extLst>
                    <a:ext uri="{FF2B5EF4-FFF2-40B4-BE49-F238E27FC236}">
                      <a16:creationId xmlns:a16="http://schemas.microsoft.com/office/drawing/2014/main" id="{98E5B685-E11C-47AC-BB5D-F950F36D047C}"/>
                    </a:ext>
                  </a:extLst>
                </p:cNvPr>
                <p:cNvSpPr/>
                <p:nvPr/>
              </p:nvSpPr>
              <p:spPr>
                <a:xfrm>
                  <a:off x="4801545" y="5880937"/>
                  <a:ext cx="955404" cy="534810"/>
                </a:xfrm>
                <a:custGeom>
                  <a:avLst/>
                  <a:gdLst>
                    <a:gd name="connsiteX0" fmla="*/ 0 w 2255684"/>
                    <a:gd name="connsiteY0" fmla="*/ 0 h 1262669"/>
                    <a:gd name="connsiteX1" fmla="*/ 205608 w 2255684"/>
                    <a:gd name="connsiteY1" fmla="*/ 0 h 1262669"/>
                    <a:gd name="connsiteX2" fmla="*/ 205849 w 2255684"/>
                    <a:gd name="connsiteY2" fmla="*/ 424088 h 1262669"/>
                    <a:gd name="connsiteX3" fmla="*/ 234100 w 2255684"/>
                    <a:gd name="connsiteY3" fmla="*/ 516133 h 1262669"/>
                    <a:gd name="connsiteX4" fmla="*/ 256960 w 2255684"/>
                    <a:gd name="connsiteY4" fmla="*/ 547429 h 1262669"/>
                    <a:gd name="connsiteX5" fmla="*/ 263787 w 2255684"/>
                    <a:gd name="connsiteY5" fmla="*/ 556775 h 1262669"/>
                    <a:gd name="connsiteX6" fmla="*/ 299687 w 2255684"/>
                    <a:gd name="connsiteY6" fmla="*/ 586621 h 1262669"/>
                    <a:gd name="connsiteX7" fmla="*/ 1033530 w 2255684"/>
                    <a:gd name="connsiteY7" fmla="*/ 1010556 h 1262669"/>
                    <a:gd name="connsiteX8" fmla="*/ 1053157 w 2255684"/>
                    <a:gd name="connsiteY8" fmla="*/ 1017889 h 1262669"/>
                    <a:gd name="connsiteX9" fmla="*/ 1077693 w 2255684"/>
                    <a:gd name="connsiteY9" fmla="*/ 1027058 h 1262669"/>
                    <a:gd name="connsiteX10" fmla="*/ 1221934 w 2255684"/>
                    <a:gd name="connsiteY10" fmla="*/ 1010135 h 1262669"/>
                    <a:gd name="connsiteX11" fmla="*/ 1955561 w 2255684"/>
                    <a:gd name="connsiteY11" fmla="*/ 586576 h 1262669"/>
                    <a:gd name="connsiteX12" fmla="*/ 2050126 w 2255684"/>
                    <a:gd name="connsiteY12" fmla="*/ 423624 h 1262669"/>
                    <a:gd name="connsiteX13" fmla="*/ 2051928 w 2255684"/>
                    <a:gd name="connsiteY13" fmla="*/ 95006 h 1262669"/>
                    <a:gd name="connsiteX14" fmla="*/ 2049767 w 2255684"/>
                    <a:gd name="connsiteY14" fmla="*/ 0 h 1262669"/>
                    <a:gd name="connsiteX15" fmla="*/ 2255684 w 2255684"/>
                    <a:gd name="connsiteY15" fmla="*/ 0 h 1262669"/>
                    <a:gd name="connsiteX16" fmla="*/ 2255631 w 2255684"/>
                    <a:gd name="connsiteY16" fmla="*/ 518110 h 1262669"/>
                    <a:gd name="connsiteX17" fmla="*/ 2139982 w 2255684"/>
                    <a:gd name="connsiteY17" fmla="*/ 717392 h 1262669"/>
                    <a:gd name="connsiteX18" fmla="*/ 1242796 w 2255684"/>
                    <a:gd name="connsiteY18" fmla="*/ 1235383 h 1262669"/>
                    <a:gd name="connsiteX19" fmla="*/ 1012387 w 2255684"/>
                    <a:gd name="connsiteY19" fmla="*/ 1235897 h 1262669"/>
                    <a:gd name="connsiteX20" fmla="*/ 114935 w 2255684"/>
                    <a:gd name="connsiteY20" fmla="*/ 717448 h 1262669"/>
                    <a:gd name="connsiteX21" fmla="*/ 71032 w 2255684"/>
                    <a:gd name="connsiteY21" fmla="*/ 680948 h 1262669"/>
                    <a:gd name="connsiteX22" fmla="*/ 57585 w 2255684"/>
                    <a:gd name="connsiteY22" fmla="*/ 662539 h 1262669"/>
                    <a:gd name="connsiteX23" fmla="*/ 34725 w 2255684"/>
                    <a:gd name="connsiteY23" fmla="*/ 631244 h 1262669"/>
                    <a:gd name="connsiteX24" fmla="*/ 175 w 2255684"/>
                    <a:gd name="connsiteY24" fmla="*/ 518678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55684" h="1262669">
                      <a:moveTo>
                        <a:pt x="0" y="0"/>
                      </a:moveTo>
                      <a:lnTo>
                        <a:pt x="205608" y="0"/>
                      </a:lnTo>
                      <a:lnTo>
                        <a:pt x="205849" y="424088"/>
                      </a:lnTo>
                      <a:cubicBezTo>
                        <a:pt x="206269" y="453557"/>
                        <a:pt x="217073" y="486642"/>
                        <a:pt x="234100" y="516133"/>
                      </a:cubicBezTo>
                      <a:lnTo>
                        <a:pt x="256960" y="547429"/>
                      </a:lnTo>
                      <a:lnTo>
                        <a:pt x="263787" y="556775"/>
                      </a:lnTo>
                      <a:cubicBezTo>
                        <a:pt x="274892" y="568824"/>
                        <a:pt x="287032" y="579073"/>
                        <a:pt x="299687" y="586621"/>
                      </a:cubicBezTo>
                      <a:lnTo>
                        <a:pt x="1033530" y="1010556"/>
                      </a:lnTo>
                      <a:lnTo>
                        <a:pt x="1053157" y="1017889"/>
                      </a:lnTo>
                      <a:lnTo>
                        <a:pt x="1077693" y="1027058"/>
                      </a:lnTo>
                      <a:cubicBezTo>
                        <a:pt x="1126010" y="1037993"/>
                        <a:pt x="1183616" y="1032258"/>
                        <a:pt x="1221934" y="1010135"/>
                      </a:cubicBezTo>
                      <a:lnTo>
                        <a:pt x="1955561" y="586576"/>
                      </a:lnTo>
                      <a:cubicBezTo>
                        <a:pt x="2007963" y="556322"/>
                        <a:pt x="2049656" y="483317"/>
                        <a:pt x="2050126" y="423624"/>
                      </a:cubicBezTo>
                      <a:cubicBezTo>
                        <a:pt x="2056029" y="354603"/>
                        <a:pt x="2054780" y="231699"/>
                        <a:pt x="2051928" y="95006"/>
                      </a:cubicBezTo>
                      <a:lnTo>
                        <a:pt x="2049767" y="0"/>
                      </a:lnTo>
                      <a:lnTo>
                        <a:pt x="2255684" y="0"/>
                      </a:lnTo>
                      <a:lnTo>
                        <a:pt x="2255631" y="518110"/>
                      </a:lnTo>
                      <a:cubicBezTo>
                        <a:pt x="2255054" y="591111"/>
                        <a:pt x="2204067" y="680393"/>
                        <a:pt x="2139982" y="717392"/>
                      </a:cubicBezTo>
                      <a:lnTo>
                        <a:pt x="1242796" y="1235383"/>
                      </a:lnTo>
                      <a:cubicBezTo>
                        <a:pt x="1180312" y="1271457"/>
                        <a:pt x="1075895" y="1271898"/>
                        <a:pt x="1012387" y="1235897"/>
                      </a:cubicBezTo>
                      <a:lnTo>
                        <a:pt x="114935" y="717448"/>
                      </a:lnTo>
                      <a:cubicBezTo>
                        <a:pt x="99459" y="708217"/>
                        <a:pt x="84611" y="695682"/>
                        <a:pt x="71032" y="680948"/>
                      </a:cubicBezTo>
                      <a:lnTo>
                        <a:pt x="57585" y="662539"/>
                      </a:lnTo>
                      <a:lnTo>
                        <a:pt x="34725" y="631244"/>
                      </a:lnTo>
                      <a:cubicBezTo>
                        <a:pt x="13902" y="595177"/>
                        <a:pt x="689" y="554717"/>
                        <a:pt x="175" y="518678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Freeform: Shape 13">
                  <a:extLst>
                    <a:ext uri="{FF2B5EF4-FFF2-40B4-BE49-F238E27FC236}">
                      <a16:creationId xmlns:a16="http://schemas.microsoft.com/office/drawing/2014/main" id="{1B872D76-A95C-49FC-A78B-47BBAA2845CD}"/>
                    </a:ext>
                  </a:extLst>
                </p:cNvPr>
                <p:cNvSpPr/>
                <p:nvPr/>
              </p:nvSpPr>
              <p:spPr>
                <a:xfrm>
                  <a:off x="2420166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: Shape 14">
                  <a:extLst>
                    <a:ext uri="{FF2B5EF4-FFF2-40B4-BE49-F238E27FC236}">
                      <a16:creationId xmlns:a16="http://schemas.microsoft.com/office/drawing/2014/main" id="{F2C1531A-848F-4A69-A2AA-FA47E3206831}"/>
                    </a:ext>
                  </a:extLst>
                </p:cNvPr>
                <p:cNvSpPr/>
                <p:nvPr/>
              </p:nvSpPr>
              <p:spPr>
                <a:xfrm>
                  <a:off x="3288238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Freeform: Shape 15">
                  <a:extLst>
                    <a:ext uri="{FF2B5EF4-FFF2-40B4-BE49-F238E27FC236}">
                      <a16:creationId xmlns:a16="http://schemas.microsoft.com/office/drawing/2014/main" id="{A5F57F12-64E6-4C35-8A6B-2A09FEC8926B}"/>
                    </a:ext>
                  </a:extLst>
                </p:cNvPr>
                <p:cNvSpPr/>
                <p:nvPr/>
              </p:nvSpPr>
              <p:spPr>
                <a:xfrm>
                  <a:off x="4156704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: Shape 16">
                  <a:extLst>
                    <a:ext uri="{FF2B5EF4-FFF2-40B4-BE49-F238E27FC236}">
                      <a16:creationId xmlns:a16="http://schemas.microsoft.com/office/drawing/2014/main" id="{AA628335-C8DB-4FDD-A179-5239033E2840}"/>
                    </a:ext>
                  </a:extLst>
                </p:cNvPr>
                <p:cNvSpPr/>
                <p:nvPr/>
              </p:nvSpPr>
              <p:spPr>
                <a:xfrm>
                  <a:off x="5022508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C7A197-35E5-E4AD-A8B8-201732D7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9785" y="5681907"/>
              <a:ext cx="414330" cy="414330"/>
            </a:xfrm>
            <a:prstGeom prst="rect">
              <a:avLst/>
            </a:prstGeom>
          </p:spPr>
        </p:pic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1AA7A18-B283-3CCD-5A79-2949B431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4500" y="5596349"/>
              <a:ext cx="534810" cy="534810"/>
            </a:xfrm>
            <a:prstGeom prst="rect">
              <a:avLst/>
            </a:prstGeom>
          </p:spPr>
        </p:pic>
        <p:pic>
          <p:nvPicPr>
            <p:cNvPr id="41" name="Picture 4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3B0461-4AA6-DDFC-C521-4BFFAC790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054" y="5714108"/>
              <a:ext cx="411789" cy="411789"/>
            </a:xfrm>
            <a:prstGeom prst="rect">
              <a:avLst/>
            </a:prstGeom>
          </p:spPr>
        </p:pic>
        <p:pic>
          <p:nvPicPr>
            <p:cNvPr id="46" name="Picture 4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FA1CC8-1166-3EA8-053A-FD7E0878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755" y="5677920"/>
              <a:ext cx="401807" cy="40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7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Graphic spid="43" grpId="0">
        <p:bldAsOne/>
      </p:bldGraphic>
      <p:bldP spid="44" grpId="0"/>
      <p:bldP spid="157" grpId="2" animBg="1"/>
      <p:bldP spid="160" grpId="2" animBg="1"/>
      <p:bldP spid="159" grpId="2" animBg="1"/>
      <p:bldP spid="158" grpId="2"/>
      <p:bldP spid="161" grpId="2" animBg="1"/>
      <p:bldP spid="162" grpId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546</Words>
  <Application>Microsoft Macintosh PowerPoint</Application>
  <PresentationFormat>Widescreen</PresentationFormat>
  <Paragraphs>83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How are customers who purchase insurance different from those who haven’t in terms of Profile?</vt:lpstr>
      <vt:lpstr>Does Education &amp; Financial Security increase the chance of customers buying travel insurance? </vt:lpstr>
      <vt:lpstr>Do Travel Signals increase the chance of customers buying travel insurance? </vt:lpstr>
      <vt:lpstr>What are the Threats and Opportunities for our company?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4665</dc:creator>
  <cp:lastModifiedBy>4665</cp:lastModifiedBy>
  <cp:revision>92</cp:revision>
  <dcterms:created xsi:type="dcterms:W3CDTF">2022-07-04T18:43:35Z</dcterms:created>
  <dcterms:modified xsi:type="dcterms:W3CDTF">2022-07-05T22:20:53Z</dcterms:modified>
</cp:coreProperties>
</file>